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643" r:id="rId2"/>
    <p:sldId id="534" r:id="rId3"/>
    <p:sldId id="574" r:id="rId4"/>
    <p:sldId id="628" r:id="rId5"/>
    <p:sldId id="645" r:id="rId6"/>
    <p:sldId id="644" r:id="rId7"/>
    <p:sldId id="636" r:id="rId8"/>
    <p:sldId id="646" r:id="rId9"/>
    <p:sldId id="647" r:id="rId10"/>
    <p:sldId id="635" r:id="rId11"/>
    <p:sldId id="648" r:id="rId12"/>
    <p:sldId id="649" r:id="rId13"/>
    <p:sldId id="650" r:id="rId14"/>
    <p:sldId id="651" r:id="rId15"/>
    <p:sldId id="652" r:id="rId16"/>
    <p:sldId id="653" r:id="rId17"/>
    <p:sldId id="634" r:id="rId18"/>
  </p:sldIdLst>
  <p:sldSz cx="12192000" cy="6858000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os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  <a:srgbClr val="3F8DC1"/>
    <a:srgbClr val="DDD937"/>
    <a:srgbClr val="73FB79"/>
    <a:srgbClr val="AAAAAA"/>
    <a:srgbClr val="9437FF"/>
    <a:srgbClr val="76D6FF"/>
    <a:srgbClr val="FFC000"/>
    <a:srgbClr val="1B513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DB2AC-93DC-4A93-A43D-DD078AE0088B}" v="1" dt="2023-05-04T10:11:09.625"/>
    <p1510:client id="{D8DE36DF-0B1D-764F-925A-3BF61A81CA87}" v="1584" dt="2023-05-04T02:41:54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Caetano" userId="ba24568caaa58072" providerId="LiveId" clId="{9079D6AA-0945-4FBF-814B-0AF0219C9FE9}"/>
    <pc:docChg chg="undo custSel addSld delSld modSld sldOrd modNotesMaster modHandout">
      <pc:chgData name="Carlos Caetano" userId="ba24568caaa58072" providerId="LiveId" clId="{9079D6AA-0945-4FBF-814B-0AF0219C9FE9}" dt="2023-04-20T14:54:38.693" v="2773"/>
      <pc:docMkLst>
        <pc:docMk/>
      </pc:docMkLst>
      <pc:sldChg chg="add del">
        <pc:chgData name="Carlos Caetano" userId="ba24568caaa58072" providerId="LiveId" clId="{9079D6AA-0945-4FBF-814B-0AF0219C9FE9}" dt="2023-04-12T23:20:34.560" v="2068" actId="47"/>
        <pc:sldMkLst>
          <pc:docMk/>
          <pc:sldMk cId="0" sldId="265"/>
        </pc:sldMkLst>
      </pc:sldChg>
      <pc:sldChg chg="addSp delSp modSp add del mod">
        <pc:chgData name="Carlos Caetano" userId="ba24568caaa58072" providerId="LiveId" clId="{9079D6AA-0945-4FBF-814B-0AF0219C9FE9}" dt="2023-04-12T18:47:05.203" v="1094" actId="47"/>
        <pc:sldMkLst>
          <pc:docMk/>
          <pc:sldMk cId="0" sldId="269"/>
        </pc:sldMkLst>
        <pc:spChg chg="mod">
          <ac:chgData name="Carlos Caetano" userId="ba24568caaa58072" providerId="LiveId" clId="{9079D6AA-0945-4FBF-814B-0AF0219C9FE9}" dt="2023-04-12T18:30:59.449" v="885" actId="27636"/>
          <ac:spMkLst>
            <pc:docMk/>
            <pc:sldMk cId="0" sldId="269"/>
            <ac:spMk id="7170" creationId="{2C68275A-BBB8-3222-B643-BCD8A6F45D95}"/>
          </ac:spMkLst>
        </pc:spChg>
        <pc:picChg chg="del">
          <ac:chgData name="Carlos Caetano" userId="ba24568caaa58072" providerId="LiveId" clId="{9079D6AA-0945-4FBF-814B-0AF0219C9FE9}" dt="2023-04-12T18:39:27.874" v="894" actId="478"/>
          <ac:picMkLst>
            <pc:docMk/>
            <pc:sldMk cId="0" sldId="269"/>
            <ac:picMk id="7171" creationId="{F14F4B29-A351-4C24-3567-CB7618234256}"/>
          </ac:picMkLst>
        </pc:picChg>
        <pc:picChg chg="mod">
          <ac:chgData name="Carlos Caetano" userId="ba24568caaa58072" providerId="LiveId" clId="{9079D6AA-0945-4FBF-814B-0AF0219C9FE9}" dt="2023-04-12T18:39:36.669" v="895" actId="1076"/>
          <ac:picMkLst>
            <pc:docMk/>
            <pc:sldMk cId="0" sldId="269"/>
            <ac:picMk id="7172" creationId="{4D770F26-6434-9101-C8F9-D3EDDF1F9AD7}"/>
          </ac:picMkLst>
        </pc:picChg>
        <pc:picChg chg="add del mod">
          <ac:chgData name="Carlos Caetano" userId="ba24568caaa58072" providerId="LiveId" clId="{9079D6AA-0945-4FBF-814B-0AF0219C9FE9}" dt="2023-04-12T18:47:02.094" v="1093" actId="478"/>
          <ac:picMkLst>
            <pc:docMk/>
            <pc:sldMk cId="0" sldId="269"/>
            <ac:picMk id="14338" creationId="{C4400DA3-9D60-35DF-319E-C6DC4D2EF06E}"/>
          </ac:picMkLst>
        </pc:picChg>
      </pc:sldChg>
      <pc:sldChg chg="add">
        <pc:chgData name="Carlos Caetano" userId="ba24568caaa58072" providerId="LiveId" clId="{9079D6AA-0945-4FBF-814B-0AF0219C9FE9}" dt="2023-04-12T18:30:59.418" v="884"/>
        <pc:sldMkLst>
          <pc:docMk/>
          <pc:sldMk cId="0" sldId="270"/>
        </pc:sldMkLst>
      </pc:sldChg>
      <pc:sldChg chg="add">
        <pc:chgData name="Carlos Caetano" userId="ba24568caaa58072" providerId="LiveId" clId="{9079D6AA-0945-4FBF-814B-0AF0219C9FE9}" dt="2023-04-12T18:30:59.418" v="884"/>
        <pc:sldMkLst>
          <pc:docMk/>
          <pc:sldMk cId="0" sldId="272"/>
        </pc:sldMkLst>
      </pc:sldChg>
      <pc:sldChg chg="add">
        <pc:chgData name="Carlos Caetano" userId="ba24568caaa58072" providerId="LiveId" clId="{9079D6AA-0945-4FBF-814B-0AF0219C9FE9}" dt="2023-04-12T18:30:59.418" v="884"/>
        <pc:sldMkLst>
          <pc:docMk/>
          <pc:sldMk cId="0" sldId="273"/>
        </pc:sldMkLst>
      </pc:sldChg>
      <pc:sldChg chg="modSp add del mod">
        <pc:chgData name="Carlos Caetano" userId="ba24568caaa58072" providerId="LiveId" clId="{9079D6AA-0945-4FBF-814B-0AF0219C9FE9}" dt="2023-04-13T14:47:29.650" v="2161" actId="47"/>
        <pc:sldMkLst>
          <pc:docMk/>
          <pc:sldMk cId="0" sldId="274"/>
        </pc:sldMkLst>
        <pc:spChg chg="mod">
          <ac:chgData name="Carlos Caetano" userId="ba24568caaa58072" providerId="LiveId" clId="{9079D6AA-0945-4FBF-814B-0AF0219C9FE9}" dt="2023-04-12T18:30:59.465" v="887" actId="27636"/>
          <ac:spMkLst>
            <pc:docMk/>
            <pc:sldMk cId="0" sldId="274"/>
            <ac:spMk id="14339" creationId="{A0EA3EFA-DCBE-BAA5-EB9E-4AACC7840306}"/>
          </ac:spMkLst>
        </pc:spChg>
      </pc:sldChg>
      <pc:sldChg chg="add del">
        <pc:chgData name="Carlos Caetano" userId="ba24568caaa58072" providerId="LiveId" clId="{9079D6AA-0945-4FBF-814B-0AF0219C9FE9}" dt="2023-04-13T14:47:29.650" v="2161" actId="47"/>
        <pc:sldMkLst>
          <pc:docMk/>
          <pc:sldMk cId="0" sldId="275"/>
        </pc:sldMkLst>
      </pc:sldChg>
      <pc:sldChg chg="del">
        <pc:chgData name="Carlos Caetano" userId="ba24568caaa58072" providerId="LiveId" clId="{9079D6AA-0945-4FBF-814B-0AF0219C9FE9}" dt="2023-04-12T12:46:42.574" v="316" actId="47"/>
        <pc:sldMkLst>
          <pc:docMk/>
          <pc:sldMk cId="0" sldId="277"/>
        </pc:sldMkLst>
      </pc:sldChg>
      <pc:sldChg chg="addSp delSp modSp del mod">
        <pc:chgData name="Carlos Caetano" userId="ba24568caaa58072" providerId="LiveId" clId="{9079D6AA-0945-4FBF-814B-0AF0219C9FE9}" dt="2023-04-12T18:25:47.344" v="849" actId="47"/>
        <pc:sldMkLst>
          <pc:docMk/>
          <pc:sldMk cId="0" sldId="278"/>
        </pc:sldMkLst>
        <pc:picChg chg="add del">
          <ac:chgData name="Carlos Caetano" userId="ba24568caaa58072" providerId="LiveId" clId="{9079D6AA-0945-4FBF-814B-0AF0219C9FE9}" dt="2023-04-12T17:47:00.976" v="637" actId="478"/>
          <ac:picMkLst>
            <pc:docMk/>
            <pc:sldMk cId="0" sldId="278"/>
            <ac:picMk id="3" creationId="{5A24020A-E457-A52C-6876-998B80D44F22}"/>
          </ac:picMkLst>
        </pc:picChg>
        <pc:picChg chg="add mod">
          <ac:chgData name="Carlos Caetano" userId="ba24568caaa58072" providerId="LiveId" clId="{9079D6AA-0945-4FBF-814B-0AF0219C9FE9}" dt="2023-04-12T17:47:08.428" v="640" actId="1076"/>
          <ac:picMkLst>
            <pc:docMk/>
            <pc:sldMk cId="0" sldId="278"/>
            <ac:picMk id="6" creationId="{DC7D5A80-BA3E-B388-5B26-DE0E41492D1F}"/>
          </ac:picMkLst>
        </pc:picChg>
        <pc:picChg chg="add mod">
          <ac:chgData name="Carlos Caetano" userId="ba24568caaa58072" providerId="LiveId" clId="{9079D6AA-0945-4FBF-814B-0AF0219C9FE9}" dt="2023-04-12T18:13:38.067" v="729"/>
          <ac:picMkLst>
            <pc:docMk/>
            <pc:sldMk cId="0" sldId="278"/>
            <ac:picMk id="2050" creationId="{1D1119DA-24F1-376B-8F8D-00780DA0E77B}"/>
          </ac:picMkLst>
        </pc:picChg>
        <pc:picChg chg="del">
          <ac:chgData name="Carlos Caetano" userId="ba24568caaa58072" providerId="LiveId" clId="{9079D6AA-0945-4FBF-814B-0AF0219C9FE9}" dt="2023-04-12T17:46:57.461" v="635" actId="478"/>
          <ac:picMkLst>
            <pc:docMk/>
            <pc:sldMk cId="0" sldId="278"/>
            <ac:picMk id="13316" creationId="{A0CD6F6E-4F4B-A007-66EF-575D10C25242}"/>
          </ac:picMkLst>
        </pc:picChg>
        <pc:picChg chg="del">
          <ac:chgData name="Carlos Caetano" userId="ba24568caaa58072" providerId="LiveId" clId="{9079D6AA-0945-4FBF-814B-0AF0219C9FE9}" dt="2023-04-12T18:12:52.075" v="723" actId="478"/>
          <ac:picMkLst>
            <pc:docMk/>
            <pc:sldMk cId="0" sldId="278"/>
            <ac:picMk id="13317" creationId="{825284E4-A938-4695-56F6-8A55351B1057}"/>
          </ac:picMkLst>
        </pc:picChg>
      </pc:sldChg>
      <pc:sldChg chg="addSp delSp modSp add del">
        <pc:chgData name="Carlos Caetano" userId="ba24568caaa58072" providerId="LiveId" clId="{9079D6AA-0945-4FBF-814B-0AF0219C9FE9}" dt="2023-04-12T18:30:59.418" v="884"/>
        <pc:sldMkLst>
          <pc:docMk/>
          <pc:sldMk cId="0" sldId="279"/>
        </pc:sldMkLst>
        <pc:picChg chg="add mod">
          <ac:chgData name="Carlos Caetano" userId="ba24568caaa58072" providerId="LiveId" clId="{9079D6AA-0945-4FBF-814B-0AF0219C9FE9}" dt="2023-04-12T18:26:05.184" v="851" actId="732"/>
          <ac:picMkLst>
            <pc:docMk/>
            <pc:sldMk cId="0" sldId="279"/>
            <ac:picMk id="1026" creationId="{03B41856-68FA-8B29-AE83-AE9932EAA5A1}"/>
          </ac:picMkLst>
        </pc:picChg>
        <pc:picChg chg="del">
          <ac:chgData name="Carlos Caetano" userId="ba24568caaa58072" providerId="LiveId" clId="{9079D6AA-0945-4FBF-814B-0AF0219C9FE9}" dt="2023-04-12T18:06:30.720" v="711" actId="478"/>
          <ac:picMkLst>
            <pc:docMk/>
            <pc:sldMk cId="0" sldId="279"/>
            <ac:picMk id="14342" creationId="{CF7D9C89-84D8-479C-7837-ED9EC23D9AA5}"/>
          </ac:picMkLst>
        </pc:picChg>
      </pc:sldChg>
      <pc:sldChg chg="add del ord">
        <pc:chgData name="Carlos Caetano" userId="ba24568caaa58072" providerId="LiveId" clId="{9079D6AA-0945-4FBF-814B-0AF0219C9FE9}" dt="2023-04-13T10:15:32.497" v="2152" actId="47"/>
        <pc:sldMkLst>
          <pc:docMk/>
          <pc:sldMk cId="0" sldId="280"/>
        </pc:sldMkLst>
      </pc:sldChg>
      <pc:sldChg chg="del ord">
        <pc:chgData name="Carlos Caetano" userId="ba24568caaa58072" providerId="LiveId" clId="{9079D6AA-0945-4FBF-814B-0AF0219C9FE9}" dt="2023-04-12T17:44:39.340" v="634" actId="47"/>
        <pc:sldMkLst>
          <pc:docMk/>
          <pc:sldMk cId="0" sldId="281"/>
        </pc:sldMkLst>
      </pc:sldChg>
      <pc:sldChg chg="modSp add del mod">
        <pc:chgData name="Carlos Caetano" userId="ba24568caaa58072" providerId="LiveId" clId="{9079D6AA-0945-4FBF-814B-0AF0219C9FE9}" dt="2023-04-12T23:11:04.461" v="2067" actId="47"/>
        <pc:sldMkLst>
          <pc:docMk/>
          <pc:sldMk cId="0" sldId="292"/>
        </pc:sldMkLst>
        <pc:spChg chg="mod">
          <ac:chgData name="Carlos Caetano" userId="ba24568caaa58072" providerId="LiveId" clId="{9079D6AA-0945-4FBF-814B-0AF0219C9FE9}" dt="2023-04-12T18:30:59.465" v="886" actId="27636"/>
          <ac:spMkLst>
            <pc:docMk/>
            <pc:sldMk cId="0" sldId="292"/>
            <ac:spMk id="8194" creationId="{3BD33B85-E5E9-1CCD-CA6F-AFB8BE86A81F}"/>
          </ac:spMkLst>
        </pc:spChg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2438408182" sldId="564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2214817534" sldId="565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277725955" sldId="566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734951510" sldId="567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21219558" sldId="576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2764103793" sldId="577"/>
        </pc:sldMkLst>
      </pc:sldChg>
      <pc:sldChg chg="addSp delSp modSp mod ord delAnim modAnim">
        <pc:chgData name="Carlos Caetano" userId="ba24568caaa58072" providerId="LiveId" clId="{9079D6AA-0945-4FBF-814B-0AF0219C9FE9}" dt="2023-04-12T12:51:47.820" v="490"/>
        <pc:sldMkLst>
          <pc:docMk/>
          <pc:sldMk cId="2871881302" sldId="628"/>
        </pc:sldMkLst>
        <pc:spChg chg="mod">
          <ac:chgData name="Carlos Caetano" userId="ba24568caaa58072" providerId="LiveId" clId="{9079D6AA-0945-4FBF-814B-0AF0219C9FE9}" dt="2023-04-12T12:46:50.557" v="328" actId="1036"/>
          <ac:spMkLst>
            <pc:docMk/>
            <pc:sldMk cId="2871881302" sldId="628"/>
            <ac:spMk id="3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2:38:52.917" v="56" actId="1076"/>
          <ac:spMkLst>
            <pc:docMk/>
            <pc:sldMk cId="2871881302" sldId="628"/>
            <ac:spMk id="5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1.488" v="91" actId="478"/>
          <ac:spMkLst>
            <pc:docMk/>
            <pc:sldMk cId="2871881302" sldId="628"/>
            <ac:spMk id="7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2:38:34.549" v="39" actId="20577"/>
          <ac:spMkLst>
            <pc:docMk/>
            <pc:sldMk cId="2871881302" sldId="628"/>
            <ac:spMk id="8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2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3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4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5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12:48:40.297" v="348" actId="404"/>
          <ac:spMkLst>
            <pc:docMk/>
            <pc:sldMk cId="2871881302" sldId="628"/>
            <ac:spMk id="16" creationId="{F9E13A0C-496A-C02B-F385-C430A1BB934C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8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12:48:48.530" v="350" actId="20577"/>
          <ac:spMkLst>
            <pc:docMk/>
            <pc:sldMk cId="2871881302" sldId="628"/>
            <ac:spMk id="21" creationId="{19D9A386-1AFF-9769-CAFB-E40C8629B5A0}"/>
          </ac:spMkLst>
        </pc:spChg>
        <pc:spChg chg="add mod">
          <ac:chgData name="Carlos Caetano" userId="ba24568caaa58072" providerId="LiveId" clId="{9079D6AA-0945-4FBF-814B-0AF0219C9FE9}" dt="2023-04-12T12:51:43.775" v="489" actId="1076"/>
          <ac:spMkLst>
            <pc:docMk/>
            <pc:sldMk cId="2871881302" sldId="628"/>
            <ac:spMk id="22" creationId="{D3B25E69-F3BE-E722-5294-7DF3A5BE4F0C}"/>
          </ac:spMkLst>
        </pc:spChg>
        <pc:grpChg chg="del">
          <ac:chgData name="Carlos Caetano" userId="ba24568caaa58072" providerId="LiveId" clId="{9079D6AA-0945-4FBF-814B-0AF0219C9FE9}" dt="2023-04-12T12:42:36.333" v="92" actId="478"/>
          <ac:grpSpMkLst>
            <pc:docMk/>
            <pc:sldMk cId="2871881302" sldId="628"/>
            <ac:grpSpMk id="10" creationId="{00000000-0000-0000-0000-000000000000}"/>
          </ac:grpSpMkLst>
        </pc:grpChg>
        <pc:grpChg chg="add mod">
          <ac:chgData name="Carlos Caetano" userId="ba24568caaa58072" providerId="LiveId" clId="{9079D6AA-0945-4FBF-814B-0AF0219C9FE9}" dt="2023-04-12T12:48:12.177" v="339" actId="164"/>
          <ac:grpSpMkLst>
            <pc:docMk/>
            <pc:sldMk cId="2871881302" sldId="628"/>
            <ac:grpSpMk id="20" creationId="{6C9F9296-7AD4-93D3-BBC0-81EDD360DFCE}"/>
          </ac:grpSpMkLst>
        </pc:grpChg>
        <pc:grpChg chg="add mod">
          <ac:chgData name="Carlos Caetano" userId="ba24568caaa58072" providerId="LiveId" clId="{9079D6AA-0945-4FBF-814B-0AF0219C9FE9}" dt="2023-04-12T12:51:43.775" v="489" actId="1076"/>
          <ac:grpSpMkLst>
            <pc:docMk/>
            <pc:sldMk cId="2871881302" sldId="628"/>
            <ac:grpSpMk id="23" creationId="{73AC99D1-5A86-23C8-EB53-C2A43D734A44}"/>
          </ac:grpSpMkLst>
        </pc:grpChg>
        <pc:picChg chg="add mod">
          <ac:chgData name="Carlos Caetano" userId="ba24568caaa58072" providerId="LiveId" clId="{9079D6AA-0945-4FBF-814B-0AF0219C9FE9}" dt="2023-04-12T12:48:12.177" v="339" actId="164"/>
          <ac:picMkLst>
            <pc:docMk/>
            <pc:sldMk cId="2871881302" sldId="628"/>
            <ac:picMk id="2" creationId="{9E039679-7ED2-B26B-1795-C5741BF48863}"/>
          </ac:picMkLst>
        </pc:picChg>
        <pc:picChg chg="add mod">
          <ac:chgData name="Carlos Caetano" userId="ba24568caaa58072" providerId="LiveId" clId="{9079D6AA-0945-4FBF-814B-0AF0219C9FE9}" dt="2023-04-12T12:51:43.775" v="489" actId="1076"/>
          <ac:picMkLst>
            <pc:docMk/>
            <pc:sldMk cId="2871881302" sldId="628"/>
            <ac:picMk id="11" creationId="{93D17101-FB02-3066-70A9-65E59E758560}"/>
          </ac:picMkLst>
        </pc:picChg>
        <pc:picChg chg="add mod">
          <ac:chgData name="Carlos Caetano" userId="ba24568caaa58072" providerId="LiveId" clId="{9079D6AA-0945-4FBF-814B-0AF0219C9FE9}" dt="2023-04-12T12:48:12.177" v="339" actId="164"/>
          <ac:picMkLst>
            <pc:docMk/>
            <pc:sldMk cId="2871881302" sldId="628"/>
            <ac:picMk id="17" creationId="{37A8BF76-8D00-1C13-C7D1-87DFDD4167F4}"/>
          </ac:picMkLst>
        </pc:picChg>
        <pc:picChg chg="del">
          <ac:chgData name="Carlos Caetano" userId="ba24568caaa58072" providerId="LiveId" clId="{9079D6AA-0945-4FBF-814B-0AF0219C9FE9}" dt="2023-04-12T12:42:36.333" v="92" actId="478"/>
          <ac:picMkLst>
            <pc:docMk/>
            <pc:sldMk cId="2871881302" sldId="628"/>
            <ac:picMk id="19" creationId="{00000000-0000-0000-0000-000000000000}"/>
          </ac:picMkLst>
        </pc:picChg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306750966" sldId="631"/>
        </pc:sldMkLst>
      </pc:sldChg>
      <pc:sldChg chg="addSp modSp mod ord modAnim">
        <pc:chgData name="Carlos Caetano" userId="ba24568caaa58072" providerId="LiveId" clId="{9079D6AA-0945-4FBF-814B-0AF0219C9FE9}" dt="2023-04-20T14:38:16.456" v="2770" actId="1037"/>
        <pc:sldMkLst>
          <pc:docMk/>
          <pc:sldMk cId="1022125828" sldId="632"/>
        </pc:sldMkLst>
        <pc:spChg chg="add mod">
          <ac:chgData name="Carlos Caetano" userId="ba24568caaa58072" providerId="LiveId" clId="{9079D6AA-0945-4FBF-814B-0AF0219C9FE9}" dt="2023-04-20T14:38:03.779" v="2745"/>
          <ac:spMkLst>
            <pc:docMk/>
            <pc:sldMk cId="1022125828" sldId="632"/>
            <ac:spMk id="2" creationId="{5DE7CA93-B7E7-660C-9527-E45868E50BFE}"/>
          </ac:spMkLst>
        </pc:spChg>
        <pc:spChg chg="mod">
          <ac:chgData name="Carlos Caetano" userId="ba24568caaa58072" providerId="LiveId" clId="{9079D6AA-0945-4FBF-814B-0AF0219C9FE9}" dt="2023-04-13T15:47:43.070" v="2728" actId="1037"/>
          <ac:spMkLst>
            <pc:docMk/>
            <pc:sldMk cId="1022125828" sldId="632"/>
            <ac:spMk id="4" creationId="{FF489069-1870-A5BD-ABBA-A50D268CACB0}"/>
          </ac:spMkLst>
        </pc:spChg>
        <pc:spChg chg="mod">
          <ac:chgData name="Carlos Caetano" userId="ba24568caaa58072" providerId="LiveId" clId="{9079D6AA-0945-4FBF-814B-0AF0219C9FE9}" dt="2023-04-20T14:38:16.456" v="2770" actId="1037"/>
          <ac:spMkLst>
            <pc:docMk/>
            <pc:sldMk cId="1022125828" sldId="632"/>
            <ac:spMk id="13" creationId="{AC579921-3186-ED7E-2224-454FE2A3E34C}"/>
          </ac:spMkLst>
        </pc:spChg>
        <pc:picChg chg="add mod">
          <ac:chgData name="Carlos Caetano" userId="ba24568caaa58072" providerId="LiveId" clId="{9079D6AA-0945-4FBF-814B-0AF0219C9FE9}" dt="2023-04-13T15:48:33.920" v="2739" actId="1076"/>
          <ac:picMkLst>
            <pc:docMk/>
            <pc:sldMk cId="1022125828" sldId="632"/>
            <ac:picMk id="3" creationId="{57FA2099-4EB1-AFC9-D012-6F845E1C36AE}"/>
          </ac:picMkLst>
        </pc:picChg>
        <pc:picChg chg="mod">
          <ac:chgData name="Carlos Caetano" userId="ba24568caaa58072" providerId="LiveId" clId="{9079D6AA-0945-4FBF-814B-0AF0219C9FE9}" dt="2023-04-13T15:47:43.070" v="2728" actId="1037"/>
          <ac:picMkLst>
            <pc:docMk/>
            <pc:sldMk cId="1022125828" sldId="632"/>
            <ac:picMk id="5" creationId="{62B620E3-3BB5-8C7E-B3E1-13F6AA80A3ED}"/>
          </ac:picMkLst>
        </pc:picChg>
        <pc:picChg chg="mod">
          <ac:chgData name="Carlos Caetano" userId="ba24568caaa58072" providerId="LiveId" clId="{9079D6AA-0945-4FBF-814B-0AF0219C9FE9}" dt="2023-04-13T15:48:31.062" v="2738" actId="1076"/>
          <ac:picMkLst>
            <pc:docMk/>
            <pc:sldMk cId="1022125828" sldId="632"/>
            <ac:picMk id="9" creationId="{1FFDECBA-0A1F-6F50-F608-FE73CDC2FF72}"/>
          </ac:picMkLst>
        </pc:picChg>
        <pc:picChg chg="add mod">
          <ac:chgData name="Carlos Caetano" userId="ba24568caaa58072" providerId="LiveId" clId="{9079D6AA-0945-4FBF-814B-0AF0219C9FE9}" dt="2023-04-13T15:48:35.967" v="2740" actId="1076"/>
          <ac:picMkLst>
            <pc:docMk/>
            <pc:sldMk cId="1022125828" sldId="632"/>
            <ac:picMk id="11" creationId="{0231DEAE-5F21-841E-6476-8159184D9EA4}"/>
          </ac:picMkLst>
        </pc:picChg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3756607147" sldId="633"/>
        </pc:sldMkLst>
      </pc:sldChg>
      <pc:sldChg chg="addSp delSp modSp add mod delAnim modAnim">
        <pc:chgData name="Carlos Caetano" userId="ba24568caaa58072" providerId="LiveId" clId="{9079D6AA-0945-4FBF-814B-0AF0219C9FE9}" dt="2023-04-12T18:31:36.694" v="888" actId="166"/>
        <pc:sldMkLst>
          <pc:docMk/>
          <pc:sldMk cId="4047133570" sldId="635"/>
        </pc:sldMkLst>
        <pc:spChg chg="mod">
          <ac:chgData name="Carlos Caetano" userId="ba24568caaa58072" providerId="LiveId" clId="{9079D6AA-0945-4FBF-814B-0AF0219C9FE9}" dt="2023-04-12T17:44:18.046" v="631" actId="1036"/>
          <ac:spMkLst>
            <pc:docMk/>
            <pc:sldMk cId="4047133570" sldId="635"/>
            <ac:spMk id="3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2:54:49.566" v="506" actId="20577"/>
          <ac:spMkLst>
            <pc:docMk/>
            <pc:sldMk cId="4047133570" sldId="635"/>
            <ac:spMk id="5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17:40:17.434" v="587" actId="1036"/>
          <ac:spMkLst>
            <pc:docMk/>
            <pc:sldMk cId="4047133570" sldId="635"/>
            <ac:spMk id="7" creationId="{5453CAB3-6DF6-F062-46EB-AD311BBFFE44}"/>
          </ac:spMkLst>
        </pc:spChg>
        <pc:spChg chg="add mod ord">
          <ac:chgData name="Carlos Caetano" userId="ba24568caaa58072" providerId="LiveId" clId="{9079D6AA-0945-4FBF-814B-0AF0219C9FE9}" dt="2023-04-12T18:31:36.694" v="888" actId="166"/>
          <ac:spMkLst>
            <pc:docMk/>
            <pc:sldMk cId="4047133570" sldId="635"/>
            <ac:spMk id="13" creationId="{0A133223-FBFE-A98A-491C-9509BA530336}"/>
          </ac:spMkLst>
        </pc:spChg>
        <pc:spChg chg="del">
          <ac:chgData name="Carlos Caetano" userId="ba24568caaa58072" providerId="LiveId" clId="{9079D6AA-0945-4FBF-814B-0AF0219C9FE9}" dt="2023-04-12T17:37:56.291" v="520" actId="478"/>
          <ac:spMkLst>
            <pc:docMk/>
            <pc:sldMk cId="4047133570" sldId="635"/>
            <ac:spMk id="16" creationId="{F9E13A0C-496A-C02B-F385-C430A1BB934C}"/>
          </ac:spMkLst>
        </pc:spChg>
        <pc:spChg chg="del topLvl">
          <ac:chgData name="Carlos Caetano" userId="ba24568caaa58072" providerId="LiveId" clId="{9079D6AA-0945-4FBF-814B-0AF0219C9FE9}" dt="2023-04-12T17:38:08.962" v="523" actId="478"/>
          <ac:spMkLst>
            <pc:docMk/>
            <pc:sldMk cId="4047133570" sldId="635"/>
            <ac:spMk id="22" creationId="{D3B25E69-F3BE-E722-5294-7DF3A5BE4F0C}"/>
          </ac:spMkLst>
        </pc:spChg>
        <pc:spChg chg="add mod">
          <ac:chgData name="Carlos Caetano" userId="ba24568caaa58072" providerId="LiveId" clId="{9079D6AA-0945-4FBF-814B-0AF0219C9FE9}" dt="2023-04-12T17:42:39.340" v="621" actId="1076"/>
          <ac:spMkLst>
            <pc:docMk/>
            <pc:sldMk cId="4047133570" sldId="635"/>
            <ac:spMk id="24" creationId="{8E3EAE03-2442-4B04-C9B4-90BCCCA9CBD7}"/>
          </ac:spMkLst>
        </pc:spChg>
        <pc:grpChg chg="add mod">
          <ac:chgData name="Carlos Caetano" userId="ba24568caaa58072" providerId="LiveId" clId="{9079D6AA-0945-4FBF-814B-0AF0219C9FE9}" dt="2023-04-12T17:40:17.434" v="587" actId="1036"/>
          <ac:grpSpMkLst>
            <pc:docMk/>
            <pc:sldMk cId="4047133570" sldId="635"/>
            <ac:grpSpMk id="12" creationId="{9EE29064-4328-FACB-1AA1-B365EE81866E}"/>
          </ac:grpSpMkLst>
        </pc:grpChg>
        <pc:grpChg chg="add mod">
          <ac:chgData name="Carlos Caetano" userId="ba24568caaa58072" providerId="LiveId" clId="{9079D6AA-0945-4FBF-814B-0AF0219C9FE9}" dt="2023-04-12T17:42:16.507" v="618" actId="1038"/>
          <ac:grpSpMkLst>
            <pc:docMk/>
            <pc:sldMk cId="4047133570" sldId="635"/>
            <ac:grpSpMk id="14" creationId="{78ACEB1A-095B-8BE2-F4CF-A936E907631C}"/>
          </ac:grpSpMkLst>
        </pc:grpChg>
        <pc:grpChg chg="del">
          <ac:chgData name="Carlos Caetano" userId="ba24568caaa58072" providerId="LiveId" clId="{9079D6AA-0945-4FBF-814B-0AF0219C9FE9}" dt="2023-04-12T17:37:52.600" v="519" actId="478"/>
          <ac:grpSpMkLst>
            <pc:docMk/>
            <pc:sldMk cId="4047133570" sldId="635"/>
            <ac:grpSpMk id="20" creationId="{6C9F9296-7AD4-93D3-BBC0-81EDD360DFCE}"/>
          </ac:grpSpMkLst>
        </pc:grpChg>
        <pc:grpChg chg="del">
          <ac:chgData name="Carlos Caetano" userId="ba24568caaa58072" providerId="LiveId" clId="{9079D6AA-0945-4FBF-814B-0AF0219C9FE9}" dt="2023-04-12T17:38:08.962" v="523" actId="478"/>
          <ac:grpSpMkLst>
            <pc:docMk/>
            <pc:sldMk cId="4047133570" sldId="635"/>
            <ac:grpSpMk id="23" creationId="{73AC99D1-5A86-23C8-EB53-C2A43D734A44}"/>
          </ac:grpSpMkLst>
        </pc:grpChg>
        <pc:picChg chg="add mod">
          <ac:chgData name="Carlos Caetano" userId="ba24568caaa58072" providerId="LiveId" clId="{9079D6AA-0945-4FBF-814B-0AF0219C9FE9}" dt="2023-04-12T17:40:17.434" v="587" actId="1036"/>
          <ac:picMkLst>
            <pc:docMk/>
            <pc:sldMk cId="4047133570" sldId="635"/>
            <ac:picMk id="4" creationId="{4CB1872B-5FCD-C375-E523-111DE9B4CEF3}"/>
          </ac:picMkLst>
        </pc:picChg>
        <pc:picChg chg="add mod">
          <ac:chgData name="Carlos Caetano" userId="ba24568caaa58072" providerId="LiveId" clId="{9079D6AA-0945-4FBF-814B-0AF0219C9FE9}" dt="2023-04-12T17:40:17.434" v="587" actId="1036"/>
          <ac:picMkLst>
            <pc:docMk/>
            <pc:sldMk cId="4047133570" sldId="635"/>
            <ac:picMk id="9" creationId="{A63D1BD7-C96E-6746-BE24-8FD6AF73470D}"/>
          </ac:picMkLst>
        </pc:picChg>
        <pc:picChg chg="add mod">
          <ac:chgData name="Carlos Caetano" userId="ba24568caaa58072" providerId="LiveId" clId="{9079D6AA-0945-4FBF-814B-0AF0219C9FE9}" dt="2023-04-12T17:40:17.434" v="587" actId="1036"/>
          <ac:picMkLst>
            <pc:docMk/>
            <pc:sldMk cId="4047133570" sldId="635"/>
            <ac:picMk id="10" creationId="{1375939F-FEF7-02F8-FF48-7E6DB1BD031E}"/>
          </ac:picMkLst>
        </pc:picChg>
        <pc:picChg chg="del topLvl">
          <ac:chgData name="Carlos Caetano" userId="ba24568caaa58072" providerId="LiveId" clId="{9079D6AA-0945-4FBF-814B-0AF0219C9FE9}" dt="2023-04-12T17:38:15.433" v="524" actId="478"/>
          <ac:picMkLst>
            <pc:docMk/>
            <pc:sldMk cId="4047133570" sldId="635"/>
            <ac:picMk id="11" creationId="{93D17101-FB02-3066-70A9-65E59E758560}"/>
          </ac:picMkLst>
        </pc:picChg>
        <pc:picChg chg="mod">
          <ac:chgData name="Carlos Caetano" userId="ba24568caaa58072" providerId="LiveId" clId="{9079D6AA-0945-4FBF-814B-0AF0219C9FE9}" dt="2023-04-12T17:42:16.507" v="618" actId="1038"/>
          <ac:picMkLst>
            <pc:docMk/>
            <pc:sldMk cId="4047133570" sldId="635"/>
            <ac:picMk id="15" creationId="{75CA2DEB-CF60-2619-2188-922440EC0D72}"/>
          </ac:picMkLst>
        </pc:picChg>
        <pc:picChg chg="mod">
          <ac:chgData name="Carlos Caetano" userId="ba24568caaa58072" providerId="LiveId" clId="{9079D6AA-0945-4FBF-814B-0AF0219C9FE9}" dt="2023-04-12T17:42:16.507" v="618" actId="1038"/>
          <ac:picMkLst>
            <pc:docMk/>
            <pc:sldMk cId="4047133570" sldId="635"/>
            <ac:picMk id="18" creationId="{896A55A6-647B-C2D0-CDD4-D0C7CD0C4335}"/>
          </ac:picMkLst>
        </pc:picChg>
        <pc:picChg chg="add mod">
          <ac:chgData name="Carlos Caetano" userId="ba24568caaa58072" providerId="LiveId" clId="{9079D6AA-0945-4FBF-814B-0AF0219C9FE9}" dt="2023-04-12T17:42:35.353" v="620" actId="1076"/>
          <ac:picMkLst>
            <pc:docMk/>
            <pc:sldMk cId="4047133570" sldId="635"/>
            <ac:picMk id="19" creationId="{FEE257AC-F658-D458-2F58-200BE2648E62}"/>
          </ac:picMkLst>
        </pc:picChg>
      </pc:sldChg>
      <pc:sldChg chg="addSp delSp modSp add mod ord modAnim">
        <pc:chgData name="Carlos Caetano" userId="ba24568caaa58072" providerId="LiveId" clId="{9079D6AA-0945-4FBF-814B-0AF0219C9FE9}" dt="2023-04-13T15:25:46.046" v="2684"/>
        <pc:sldMkLst>
          <pc:docMk/>
          <pc:sldMk cId="2970539189" sldId="636"/>
        </pc:sldMkLst>
        <pc:spChg chg="mod">
          <ac:chgData name="Carlos Caetano" userId="ba24568caaa58072" providerId="LiveId" clId="{9079D6AA-0945-4FBF-814B-0AF0219C9FE9}" dt="2023-04-12T18:15:29.834" v="801" actId="20577"/>
          <ac:spMkLst>
            <pc:docMk/>
            <pc:sldMk cId="2970539189" sldId="636"/>
            <ac:spMk id="3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7:48:21.323" v="710" actId="1037"/>
          <ac:spMkLst>
            <pc:docMk/>
            <pc:sldMk cId="2970539189" sldId="636"/>
            <ac:spMk id="5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8:14:12.203" v="732" actId="478"/>
          <ac:spMkLst>
            <pc:docMk/>
            <pc:sldMk cId="2970539189" sldId="636"/>
            <ac:spMk id="7" creationId="{5453CAB3-6DF6-F062-46EB-AD311BBFFE44}"/>
          </ac:spMkLst>
        </pc:spChg>
        <pc:spChg chg="mod">
          <ac:chgData name="Carlos Caetano" userId="ba24568caaa58072" providerId="LiveId" clId="{9079D6AA-0945-4FBF-814B-0AF0219C9FE9}" dt="2023-04-12T18:15:42.051" v="823" actId="20577"/>
          <ac:spMkLst>
            <pc:docMk/>
            <pc:sldMk cId="2970539189" sldId="636"/>
            <ac:spMk id="13" creationId="{0A133223-FBFE-A98A-491C-9509BA530336}"/>
          </ac:spMkLst>
        </pc:spChg>
        <pc:spChg chg="mod">
          <ac:chgData name="Carlos Caetano" userId="ba24568caaa58072" providerId="LiveId" clId="{9079D6AA-0945-4FBF-814B-0AF0219C9FE9}" dt="2023-04-12T18:25:19.880" v="837" actId="20577"/>
          <ac:spMkLst>
            <pc:docMk/>
            <pc:sldMk cId="2970539189" sldId="636"/>
            <ac:spMk id="21" creationId="{19D9A386-1AFF-9769-CAFB-E40C8629B5A0}"/>
          </ac:spMkLst>
        </pc:spChg>
        <pc:spChg chg="del">
          <ac:chgData name="Carlos Caetano" userId="ba24568caaa58072" providerId="LiveId" clId="{9079D6AA-0945-4FBF-814B-0AF0219C9FE9}" dt="2023-04-12T18:14:50.619" v="771" actId="478"/>
          <ac:spMkLst>
            <pc:docMk/>
            <pc:sldMk cId="2970539189" sldId="636"/>
            <ac:spMk id="24" creationId="{8E3EAE03-2442-4B04-C9B4-90BCCCA9CBD7}"/>
          </ac:spMkLst>
        </pc:spChg>
        <pc:grpChg chg="del">
          <ac:chgData name="Carlos Caetano" userId="ba24568caaa58072" providerId="LiveId" clId="{9079D6AA-0945-4FBF-814B-0AF0219C9FE9}" dt="2023-04-12T18:14:07.594" v="730" actId="478"/>
          <ac:grpSpMkLst>
            <pc:docMk/>
            <pc:sldMk cId="2970539189" sldId="636"/>
            <ac:grpSpMk id="12" creationId="{9EE29064-4328-FACB-1AA1-B365EE81866E}"/>
          </ac:grpSpMkLst>
        </pc:grpChg>
        <pc:grpChg chg="del">
          <ac:chgData name="Carlos Caetano" userId="ba24568caaa58072" providerId="LiveId" clId="{9079D6AA-0945-4FBF-814B-0AF0219C9FE9}" dt="2023-04-12T18:14:51.620" v="772" actId="478"/>
          <ac:grpSpMkLst>
            <pc:docMk/>
            <pc:sldMk cId="2970539189" sldId="636"/>
            <ac:grpSpMk id="14" creationId="{78ACEB1A-095B-8BE2-F4CF-A936E907631C}"/>
          </ac:grpSpMkLst>
        </pc:grpChg>
        <pc:picChg chg="add mod">
          <ac:chgData name="Carlos Caetano" userId="ba24568caaa58072" providerId="LiveId" clId="{9079D6AA-0945-4FBF-814B-0AF0219C9FE9}" dt="2023-04-12T18:16:00.799" v="828" actId="1076"/>
          <ac:picMkLst>
            <pc:docMk/>
            <pc:sldMk cId="2970539189" sldId="636"/>
            <ac:picMk id="2" creationId="{03F76934-DC2A-6BF3-B779-895D28879575}"/>
          </ac:picMkLst>
        </pc:picChg>
        <pc:picChg chg="del">
          <ac:chgData name="Carlos Caetano" userId="ba24568caaa58072" providerId="LiveId" clId="{9079D6AA-0945-4FBF-814B-0AF0219C9FE9}" dt="2023-04-12T18:14:09.172" v="731" actId="478"/>
          <ac:picMkLst>
            <pc:docMk/>
            <pc:sldMk cId="2970539189" sldId="636"/>
            <ac:picMk id="9" creationId="{A63D1BD7-C96E-6746-BE24-8FD6AF73470D}"/>
          </ac:picMkLst>
        </pc:picChg>
        <pc:picChg chg="add mod">
          <ac:chgData name="Carlos Caetano" userId="ba24568caaa58072" providerId="LiveId" clId="{9079D6AA-0945-4FBF-814B-0AF0219C9FE9}" dt="2023-04-12T18:16:10.314" v="831" actId="1076"/>
          <ac:picMkLst>
            <pc:docMk/>
            <pc:sldMk cId="2970539189" sldId="636"/>
            <ac:picMk id="11" creationId="{F8E0B8D1-8E10-B524-B22A-61A94595C54D}"/>
          </ac:picMkLst>
        </pc:picChg>
        <pc:picChg chg="del">
          <ac:chgData name="Carlos Caetano" userId="ba24568caaa58072" providerId="LiveId" clId="{9079D6AA-0945-4FBF-814B-0AF0219C9FE9}" dt="2023-04-12T18:14:49.042" v="770" actId="478"/>
          <ac:picMkLst>
            <pc:docMk/>
            <pc:sldMk cId="2970539189" sldId="636"/>
            <ac:picMk id="19" creationId="{FEE257AC-F658-D458-2F58-200BE2648E62}"/>
          </ac:picMkLst>
        </pc:picChg>
      </pc:sldChg>
      <pc:sldChg chg="addSp delSp modSp add mod delAnim">
        <pc:chgData name="Carlos Caetano" userId="ba24568caaa58072" providerId="LiveId" clId="{9079D6AA-0945-4FBF-814B-0AF0219C9FE9}" dt="2023-04-13T15:24:09.619" v="2683" actId="1076"/>
        <pc:sldMkLst>
          <pc:docMk/>
          <pc:sldMk cId="1158510649" sldId="637"/>
        </pc:sldMkLst>
        <pc:spChg chg="add mod">
          <ac:chgData name="Carlos Caetano" userId="ba24568caaa58072" providerId="LiveId" clId="{9079D6AA-0945-4FBF-814B-0AF0219C9FE9}" dt="2023-04-13T15:24:09.619" v="2683" actId="1076"/>
          <ac:spMkLst>
            <pc:docMk/>
            <pc:sldMk cId="1158510649" sldId="637"/>
            <ac:spMk id="2" creationId="{734BD938-2847-C8C2-2595-876A1709910B}"/>
          </ac:spMkLst>
        </pc:spChg>
        <pc:spChg chg="del">
          <ac:chgData name="Carlos Caetano" userId="ba24568caaa58072" providerId="LiveId" clId="{9079D6AA-0945-4FBF-814B-0AF0219C9FE9}" dt="2023-04-12T18:26:20.088" v="854" actId="478"/>
          <ac:spMkLst>
            <pc:docMk/>
            <pc:sldMk cId="1158510649" sldId="637"/>
            <ac:spMk id="3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3T15:24:01.620" v="2681" actId="403"/>
          <ac:spMkLst>
            <pc:docMk/>
            <pc:sldMk cId="1158510649" sldId="637"/>
            <ac:spMk id="3" creationId="{AEFB7D66-D7EE-A3B5-F563-B01249810D5F}"/>
          </ac:spMkLst>
        </pc:spChg>
        <pc:spChg chg="mod">
          <ac:chgData name="Carlos Caetano" userId="ba24568caaa58072" providerId="LiveId" clId="{9079D6AA-0945-4FBF-814B-0AF0219C9FE9}" dt="2023-04-12T18:40:01.742" v="928" actId="1038"/>
          <ac:spMkLst>
            <pc:docMk/>
            <pc:sldMk cId="1158510649" sldId="637"/>
            <ac:spMk id="5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8:26:21.555" v="855" actId="478"/>
          <ac:spMkLst>
            <pc:docMk/>
            <pc:sldMk cId="1158510649" sldId="637"/>
            <ac:spMk id="13" creationId="{0A133223-FBFE-A98A-491C-9509BA530336}"/>
          </ac:spMkLst>
        </pc:spChg>
        <pc:spChg chg="mod">
          <ac:chgData name="Carlos Caetano" userId="ba24568caaa58072" providerId="LiveId" clId="{9079D6AA-0945-4FBF-814B-0AF0219C9FE9}" dt="2023-04-13T14:57:23.596" v="2165" actId="20577"/>
          <ac:spMkLst>
            <pc:docMk/>
            <pc:sldMk cId="1158510649" sldId="637"/>
            <ac:spMk id="21" creationId="{19D9A386-1AFF-9769-CAFB-E40C8629B5A0}"/>
          </ac:spMkLst>
        </pc:spChg>
        <pc:picChg chg="del">
          <ac:chgData name="Carlos Caetano" userId="ba24568caaa58072" providerId="LiveId" clId="{9079D6AA-0945-4FBF-814B-0AF0219C9FE9}" dt="2023-04-12T18:26:16.213" v="852" actId="478"/>
          <ac:picMkLst>
            <pc:docMk/>
            <pc:sldMk cId="1158510649" sldId="637"/>
            <ac:picMk id="2" creationId="{03F76934-DC2A-6BF3-B779-895D28879575}"/>
          </ac:picMkLst>
        </pc:picChg>
        <pc:picChg chg="add del mod">
          <ac:chgData name="Carlos Caetano" userId="ba24568caaa58072" providerId="LiveId" clId="{9079D6AA-0945-4FBF-814B-0AF0219C9FE9}" dt="2023-04-12T18:27:11.470" v="868" actId="478"/>
          <ac:picMkLst>
            <pc:docMk/>
            <pc:sldMk cId="1158510649" sldId="637"/>
            <ac:picMk id="4" creationId="{1A4A52AB-DE95-7593-06B1-86F1962CE314}"/>
          </ac:picMkLst>
        </pc:picChg>
        <pc:picChg chg="add del mod">
          <ac:chgData name="Carlos Caetano" userId="ba24568caaa58072" providerId="LiveId" clId="{9079D6AA-0945-4FBF-814B-0AF0219C9FE9}" dt="2023-04-12T18:29:40.026" v="874" actId="478"/>
          <ac:picMkLst>
            <pc:docMk/>
            <pc:sldMk cId="1158510649" sldId="637"/>
            <ac:picMk id="7" creationId="{2E171107-9322-6A55-BE93-09C76F6AF0AE}"/>
          </ac:picMkLst>
        </pc:picChg>
        <pc:picChg chg="add mod">
          <ac:chgData name="Carlos Caetano" userId="ba24568caaa58072" providerId="LiveId" clId="{9079D6AA-0945-4FBF-814B-0AF0219C9FE9}" dt="2023-04-12T18:30:14.863" v="882" actId="1076"/>
          <ac:picMkLst>
            <pc:docMk/>
            <pc:sldMk cId="1158510649" sldId="637"/>
            <ac:picMk id="9" creationId="{05AAEA97-0B0B-9AB6-37A7-07BAA8C51DD9}"/>
          </ac:picMkLst>
        </pc:picChg>
        <pc:picChg chg="del">
          <ac:chgData name="Carlos Caetano" userId="ba24568caaa58072" providerId="LiveId" clId="{9079D6AA-0945-4FBF-814B-0AF0219C9FE9}" dt="2023-04-12T18:26:18.041" v="853" actId="478"/>
          <ac:picMkLst>
            <pc:docMk/>
            <pc:sldMk cId="1158510649" sldId="637"/>
            <ac:picMk id="11" creationId="{F8E0B8D1-8E10-B524-B22A-61A94595C54D}"/>
          </ac:picMkLst>
        </pc:picChg>
        <pc:picChg chg="add mod">
          <ac:chgData name="Carlos Caetano" userId="ba24568caaa58072" providerId="LiveId" clId="{9079D6AA-0945-4FBF-814B-0AF0219C9FE9}" dt="2023-04-12T18:30:05.739" v="881" actId="1076"/>
          <ac:picMkLst>
            <pc:docMk/>
            <pc:sldMk cId="1158510649" sldId="637"/>
            <ac:picMk id="3074" creationId="{96872A02-6513-526B-700D-0FDEE1B9B292}"/>
          </ac:picMkLst>
        </pc:picChg>
        <pc:picChg chg="add mod">
          <ac:chgData name="Carlos Caetano" userId="ba24568caaa58072" providerId="LiveId" clId="{9079D6AA-0945-4FBF-814B-0AF0219C9FE9}" dt="2023-04-12T18:29:58.710" v="879" actId="1076"/>
          <ac:picMkLst>
            <pc:docMk/>
            <pc:sldMk cId="1158510649" sldId="637"/>
            <ac:picMk id="3076" creationId="{F479CD93-9AE1-CCAA-1C0E-C38D56A9C5A8}"/>
          </ac:picMkLst>
        </pc:picChg>
      </pc:sldChg>
      <pc:sldChg chg="addSp delSp modSp add mod">
        <pc:chgData name="Carlos Caetano" userId="ba24568caaa58072" providerId="LiveId" clId="{9079D6AA-0945-4FBF-814B-0AF0219C9FE9}" dt="2023-04-20T14:39:51.274" v="2771" actId="20577"/>
        <pc:sldMkLst>
          <pc:docMk/>
          <pc:sldMk cId="2248226236" sldId="638"/>
        </pc:sldMkLst>
        <pc:spChg chg="add mod">
          <ac:chgData name="Carlos Caetano" userId="ba24568caaa58072" providerId="LiveId" clId="{9079D6AA-0945-4FBF-814B-0AF0219C9FE9}" dt="2023-04-12T22:38:43.799" v="1491" actId="1035"/>
          <ac:spMkLst>
            <pc:docMk/>
            <pc:sldMk cId="2248226236" sldId="638"/>
            <ac:spMk id="4" creationId="{CDC6C40D-46C6-C37E-F70B-50190F5BFA21}"/>
          </ac:spMkLst>
        </pc:spChg>
        <pc:spChg chg="mod">
          <ac:chgData name="Carlos Caetano" userId="ba24568caaa58072" providerId="LiveId" clId="{9079D6AA-0945-4FBF-814B-0AF0219C9FE9}" dt="2023-04-12T18:40:32.913" v="975" actId="1037"/>
          <ac:spMkLst>
            <pc:docMk/>
            <pc:sldMk cId="2248226236" sldId="638"/>
            <ac:spMk id="5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8:40:12.273" v="939" actId="20577"/>
          <ac:spMkLst>
            <pc:docMk/>
            <pc:sldMk cId="2248226236" sldId="638"/>
            <ac:spMk id="8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22:38:35.459" v="1478" actId="1035"/>
          <ac:spMkLst>
            <pc:docMk/>
            <pc:sldMk cId="2248226236" sldId="638"/>
            <ac:spMk id="11" creationId="{182F9D12-81E9-CC96-F4AB-E62CF41B1E7A}"/>
          </ac:spMkLst>
        </pc:spChg>
        <pc:spChg chg="mod">
          <ac:chgData name="Carlos Caetano" userId="ba24568caaa58072" providerId="LiveId" clId="{9079D6AA-0945-4FBF-814B-0AF0219C9FE9}" dt="2023-04-20T14:39:51.274" v="2771" actId="20577"/>
          <ac:spMkLst>
            <pc:docMk/>
            <pc:sldMk cId="2248226236" sldId="638"/>
            <ac:spMk id="21" creationId="{19D9A386-1AFF-9769-CAFB-E40C8629B5A0}"/>
          </ac:spMkLst>
        </pc:spChg>
        <pc:picChg chg="add del mod">
          <ac:chgData name="Carlos Caetano" userId="ba24568caaa58072" providerId="LiveId" clId="{9079D6AA-0945-4FBF-814B-0AF0219C9FE9}" dt="2023-04-12T18:47:09.203" v="1095" actId="478"/>
          <ac:picMkLst>
            <pc:docMk/>
            <pc:sldMk cId="2248226236" sldId="638"/>
            <ac:picMk id="2" creationId="{546667EC-9A31-22B3-DC77-40BFA6875260}"/>
          </ac:picMkLst>
        </pc:picChg>
        <pc:picChg chg="add mod">
          <ac:chgData name="Carlos Caetano" userId="ba24568caaa58072" providerId="LiveId" clId="{9079D6AA-0945-4FBF-814B-0AF0219C9FE9}" dt="2023-04-12T22:38:43.799" v="1491" actId="1035"/>
          <ac:picMkLst>
            <pc:docMk/>
            <pc:sldMk cId="2248226236" sldId="638"/>
            <ac:picMk id="3" creationId="{40A48F87-6C3D-BB21-2517-87582461D754}"/>
          </ac:picMkLst>
        </pc:picChg>
        <pc:picChg chg="del">
          <ac:chgData name="Carlos Caetano" userId="ba24568caaa58072" providerId="LiveId" clId="{9079D6AA-0945-4FBF-814B-0AF0219C9FE9}" dt="2023-04-12T18:40:41.319" v="978" actId="478"/>
          <ac:picMkLst>
            <pc:docMk/>
            <pc:sldMk cId="2248226236" sldId="638"/>
            <ac:picMk id="9" creationId="{05AAEA97-0B0B-9AB6-37A7-07BAA8C51DD9}"/>
          </ac:picMkLst>
        </pc:picChg>
        <pc:picChg chg="add mod">
          <ac:chgData name="Carlos Caetano" userId="ba24568caaa58072" providerId="LiveId" clId="{9079D6AA-0945-4FBF-814B-0AF0219C9FE9}" dt="2023-04-12T22:38:55.055" v="1494" actId="1035"/>
          <ac:picMkLst>
            <pc:docMk/>
            <pc:sldMk cId="2248226236" sldId="638"/>
            <ac:picMk id="10" creationId="{59FAAFB0-B26E-0FA6-8F78-8D46DEF7CA61}"/>
          </ac:picMkLst>
        </pc:picChg>
        <pc:picChg chg="del">
          <ac:chgData name="Carlos Caetano" userId="ba24568caaa58072" providerId="LiveId" clId="{9079D6AA-0945-4FBF-814B-0AF0219C9FE9}" dt="2023-04-12T18:40:38.225" v="976" actId="478"/>
          <ac:picMkLst>
            <pc:docMk/>
            <pc:sldMk cId="2248226236" sldId="638"/>
            <ac:picMk id="3074" creationId="{96872A02-6513-526B-700D-0FDEE1B9B292}"/>
          </ac:picMkLst>
        </pc:picChg>
        <pc:picChg chg="del">
          <ac:chgData name="Carlos Caetano" userId="ba24568caaa58072" providerId="LiveId" clId="{9079D6AA-0945-4FBF-814B-0AF0219C9FE9}" dt="2023-04-12T18:40:38.944" v="977" actId="478"/>
          <ac:picMkLst>
            <pc:docMk/>
            <pc:sldMk cId="2248226236" sldId="638"/>
            <ac:picMk id="3076" creationId="{F479CD93-9AE1-CCAA-1C0E-C38D56A9C5A8}"/>
          </ac:picMkLst>
        </pc:picChg>
      </pc:sldChg>
      <pc:sldChg chg="addSp delSp modSp add mod">
        <pc:chgData name="Carlos Caetano" userId="ba24568caaa58072" providerId="LiveId" clId="{9079D6AA-0945-4FBF-814B-0AF0219C9FE9}" dt="2023-04-12T23:10:45.878" v="2066" actId="403"/>
        <pc:sldMkLst>
          <pc:docMk/>
          <pc:sldMk cId="3995460219" sldId="639"/>
        </pc:sldMkLst>
        <pc:spChg chg="mod">
          <ac:chgData name="Carlos Caetano" userId="ba24568caaa58072" providerId="LiveId" clId="{9079D6AA-0945-4FBF-814B-0AF0219C9FE9}" dt="2023-04-12T22:41:23.055" v="1517" actId="1035"/>
          <ac:spMkLst>
            <pc:docMk/>
            <pc:sldMk cId="3995460219" sldId="639"/>
            <ac:spMk id="4" creationId="{CDC6C40D-46C6-C37E-F70B-50190F5BFA21}"/>
          </ac:spMkLst>
        </pc:spChg>
        <pc:spChg chg="add mod">
          <ac:chgData name="Carlos Caetano" userId="ba24568caaa58072" providerId="LiveId" clId="{9079D6AA-0945-4FBF-814B-0AF0219C9FE9}" dt="2023-04-12T22:52:09.789" v="1814" actId="20577"/>
          <ac:spMkLst>
            <pc:docMk/>
            <pc:sldMk cId="3995460219" sldId="639"/>
            <ac:spMk id="9" creationId="{787FC17C-06FF-5E96-0823-51918827EDF3}"/>
          </ac:spMkLst>
        </pc:spChg>
        <pc:spChg chg="mod">
          <ac:chgData name="Carlos Caetano" userId="ba24568caaa58072" providerId="LiveId" clId="{9079D6AA-0945-4FBF-814B-0AF0219C9FE9}" dt="2023-04-12T22:51:13.168" v="1804" actId="207"/>
          <ac:spMkLst>
            <pc:docMk/>
            <pc:sldMk cId="3995460219" sldId="639"/>
            <ac:spMk id="11" creationId="{182F9D12-81E9-CC96-F4AB-E62CF41B1E7A}"/>
          </ac:spMkLst>
        </pc:spChg>
        <pc:spChg chg="add mod">
          <ac:chgData name="Carlos Caetano" userId="ba24568caaa58072" providerId="LiveId" clId="{9079D6AA-0945-4FBF-814B-0AF0219C9FE9}" dt="2023-04-12T22:58:54.298" v="1882" actId="1035"/>
          <ac:spMkLst>
            <pc:docMk/>
            <pc:sldMk cId="3995460219" sldId="639"/>
            <ac:spMk id="13" creationId="{2145B257-DDE9-E521-AFD3-1F9942E9200F}"/>
          </ac:spMkLst>
        </pc:spChg>
        <pc:spChg chg="add mod">
          <ac:chgData name="Carlos Caetano" userId="ba24568caaa58072" providerId="LiveId" clId="{9079D6AA-0945-4FBF-814B-0AF0219C9FE9}" dt="2023-04-12T23:09:45.891" v="2044" actId="1076"/>
          <ac:spMkLst>
            <pc:docMk/>
            <pc:sldMk cId="3995460219" sldId="639"/>
            <ac:spMk id="14" creationId="{BE730DB8-D5D3-C2D5-C73F-9B2D7AD4B9C8}"/>
          </ac:spMkLst>
        </pc:spChg>
        <pc:spChg chg="add mod">
          <ac:chgData name="Carlos Caetano" userId="ba24568caaa58072" providerId="LiveId" clId="{9079D6AA-0945-4FBF-814B-0AF0219C9FE9}" dt="2023-04-12T23:06:09.194" v="2000" actId="113"/>
          <ac:spMkLst>
            <pc:docMk/>
            <pc:sldMk cId="3995460219" sldId="639"/>
            <ac:spMk id="15" creationId="{B2C877F9-CDFF-9C66-167D-EC18770A851C}"/>
          </ac:spMkLst>
        </pc:spChg>
        <pc:spChg chg="add mod">
          <ac:chgData name="Carlos Caetano" userId="ba24568caaa58072" providerId="LiveId" clId="{9079D6AA-0945-4FBF-814B-0AF0219C9FE9}" dt="2023-04-12T23:10:45.878" v="2066" actId="403"/>
          <ac:spMkLst>
            <pc:docMk/>
            <pc:sldMk cId="3995460219" sldId="639"/>
            <ac:spMk id="16" creationId="{B0576373-5018-D01C-E3B7-0D5B5A0F7F15}"/>
          </ac:spMkLst>
        </pc:spChg>
        <pc:spChg chg="add mod">
          <ac:chgData name="Carlos Caetano" userId="ba24568caaa58072" providerId="LiveId" clId="{9079D6AA-0945-4FBF-814B-0AF0219C9FE9}" dt="2023-04-12T23:10:41.629" v="2065" actId="1076"/>
          <ac:spMkLst>
            <pc:docMk/>
            <pc:sldMk cId="3995460219" sldId="639"/>
            <ac:spMk id="17" creationId="{7DCF04A3-E139-D420-5498-05FE3012BEB2}"/>
          </ac:spMkLst>
        </pc:spChg>
        <pc:spChg chg="mod">
          <ac:chgData name="Carlos Caetano" userId="ba24568caaa58072" providerId="LiveId" clId="{9079D6AA-0945-4FBF-814B-0AF0219C9FE9}" dt="2023-04-12T22:41:47.481" v="1552" actId="20577"/>
          <ac:spMkLst>
            <pc:docMk/>
            <pc:sldMk cId="3995460219" sldId="639"/>
            <ac:spMk id="21" creationId="{19D9A386-1AFF-9769-CAFB-E40C8629B5A0}"/>
          </ac:spMkLst>
        </pc:spChg>
        <pc:picChg chg="del">
          <ac:chgData name="Carlos Caetano" userId="ba24568caaa58072" providerId="LiveId" clId="{9079D6AA-0945-4FBF-814B-0AF0219C9FE9}" dt="2023-04-12T22:39:29.707" v="1496" actId="478"/>
          <ac:picMkLst>
            <pc:docMk/>
            <pc:sldMk cId="3995460219" sldId="639"/>
            <ac:picMk id="3" creationId="{40A48F87-6C3D-BB21-2517-87582461D754}"/>
          </ac:picMkLst>
        </pc:picChg>
        <pc:picChg chg="add mod">
          <ac:chgData name="Carlos Caetano" userId="ba24568caaa58072" providerId="LiveId" clId="{9079D6AA-0945-4FBF-814B-0AF0219C9FE9}" dt="2023-04-12T22:41:33.880" v="1550" actId="1037"/>
          <ac:picMkLst>
            <pc:docMk/>
            <pc:sldMk cId="3995460219" sldId="639"/>
            <ac:picMk id="7" creationId="{13C81CA0-30D2-A593-7BB5-5A7D785EBE1B}"/>
          </ac:picMkLst>
        </pc:picChg>
        <pc:picChg chg="mod">
          <ac:chgData name="Carlos Caetano" userId="ba24568caaa58072" providerId="LiveId" clId="{9079D6AA-0945-4FBF-814B-0AF0219C9FE9}" dt="2023-04-12T22:41:28.601" v="1537" actId="1035"/>
          <ac:picMkLst>
            <pc:docMk/>
            <pc:sldMk cId="3995460219" sldId="639"/>
            <ac:picMk id="10" creationId="{59FAAFB0-B26E-0FA6-8F78-8D46DEF7CA61}"/>
          </ac:picMkLst>
        </pc:picChg>
      </pc:sldChg>
      <pc:sldChg chg="addSp delSp modSp add mod">
        <pc:chgData name="Carlos Caetano" userId="ba24568caaa58072" providerId="LiveId" clId="{9079D6AA-0945-4FBF-814B-0AF0219C9FE9}" dt="2023-04-13T10:23:44.964" v="2158" actId="1037"/>
        <pc:sldMkLst>
          <pc:docMk/>
          <pc:sldMk cId="1181931057" sldId="642"/>
        </pc:sldMkLst>
        <pc:spChg chg="del">
          <ac:chgData name="Carlos Caetano" userId="ba24568caaa58072" providerId="LiveId" clId="{9079D6AA-0945-4FBF-814B-0AF0219C9FE9}" dt="2023-04-13T10:08:29.702" v="2077" actId="478"/>
          <ac:spMkLst>
            <pc:docMk/>
            <pc:sldMk cId="1181931057" sldId="642"/>
            <ac:spMk id="4" creationId="{CDC6C40D-46C6-C37E-F70B-50190F5BFA21}"/>
          </ac:spMkLst>
        </pc:spChg>
        <pc:spChg chg="ord">
          <ac:chgData name="Carlos Caetano" userId="ba24568caaa58072" providerId="LiveId" clId="{9079D6AA-0945-4FBF-814B-0AF0219C9FE9}" dt="2023-04-13T10:15:09.763" v="2148" actId="166"/>
          <ac:spMkLst>
            <pc:docMk/>
            <pc:sldMk cId="1181931057" sldId="642"/>
            <ac:spMk id="5" creationId="{00000000-0000-0000-0000-000000000000}"/>
          </ac:spMkLst>
        </pc:spChg>
        <pc:spChg chg="add del mod">
          <ac:chgData name="Carlos Caetano" userId="ba24568caaa58072" providerId="LiveId" clId="{9079D6AA-0945-4FBF-814B-0AF0219C9FE9}" dt="2023-04-13T10:08:32.577" v="2078" actId="478"/>
          <ac:spMkLst>
            <pc:docMk/>
            <pc:sldMk cId="1181931057" sldId="642"/>
            <ac:spMk id="13" creationId="{81FEF0D9-E859-F56C-79BF-DF1A86EAE9F0}"/>
          </ac:spMkLst>
        </pc:spChg>
        <pc:spChg chg="add mod">
          <ac:chgData name="Carlos Caetano" userId="ba24568caaa58072" providerId="LiveId" clId="{9079D6AA-0945-4FBF-814B-0AF0219C9FE9}" dt="2023-04-13T10:23:26.951" v="2155" actId="1038"/>
          <ac:spMkLst>
            <pc:docMk/>
            <pc:sldMk cId="1181931057" sldId="642"/>
            <ac:spMk id="20" creationId="{CFD64C99-8B55-D1CD-5917-9ED6881C2BE8}"/>
          </ac:spMkLst>
        </pc:spChg>
        <pc:spChg chg="add mod">
          <ac:chgData name="Carlos Caetano" userId="ba24568caaa58072" providerId="LiveId" clId="{9079D6AA-0945-4FBF-814B-0AF0219C9FE9}" dt="2023-04-13T10:13:58.598" v="2131" actId="164"/>
          <ac:spMkLst>
            <pc:docMk/>
            <pc:sldMk cId="1181931057" sldId="642"/>
            <ac:spMk id="22" creationId="{8EA1E920-C286-E904-D50C-CF8B2F1717AA}"/>
          </ac:spMkLst>
        </pc:spChg>
        <pc:spChg chg="add mod">
          <ac:chgData name="Carlos Caetano" userId="ba24568caaa58072" providerId="LiveId" clId="{9079D6AA-0945-4FBF-814B-0AF0219C9FE9}" dt="2023-04-13T10:13:58.598" v="2131" actId="164"/>
          <ac:spMkLst>
            <pc:docMk/>
            <pc:sldMk cId="1181931057" sldId="642"/>
            <ac:spMk id="26" creationId="{E517E014-551C-877A-DE4A-37FF623183DA}"/>
          </ac:spMkLst>
        </pc:spChg>
        <pc:spChg chg="add mod">
          <ac:chgData name="Carlos Caetano" userId="ba24568caaa58072" providerId="LiveId" clId="{9079D6AA-0945-4FBF-814B-0AF0219C9FE9}" dt="2023-04-13T10:13:58.598" v="2131" actId="164"/>
          <ac:spMkLst>
            <pc:docMk/>
            <pc:sldMk cId="1181931057" sldId="642"/>
            <ac:spMk id="27" creationId="{73911D0F-538B-CB0F-2E8F-9EE1E787138F}"/>
          </ac:spMkLst>
        </pc:spChg>
        <pc:spChg chg="add mod">
          <ac:chgData name="Carlos Caetano" userId="ba24568caaa58072" providerId="LiveId" clId="{9079D6AA-0945-4FBF-814B-0AF0219C9FE9}" dt="2023-04-13T10:15:04.122" v="2147" actId="164"/>
          <ac:spMkLst>
            <pc:docMk/>
            <pc:sldMk cId="1181931057" sldId="642"/>
            <ac:spMk id="31" creationId="{DE56484E-4010-C0A3-B525-E507A43CF92F}"/>
          </ac:spMkLst>
        </pc:spChg>
        <pc:spChg chg="add mod">
          <ac:chgData name="Carlos Caetano" userId="ba24568caaa58072" providerId="LiveId" clId="{9079D6AA-0945-4FBF-814B-0AF0219C9FE9}" dt="2023-04-13T10:15:04.122" v="2147" actId="164"/>
          <ac:spMkLst>
            <pc:docMk/>
            <pc:sldMk cId="1181931057" sldId="642"/>
            <ac:spMk id="32" creationId="{9D2D0ABA-62B2-19D5-3CA3-7A1CF0B6C3F2}"/>
          </ac:spMkLst>
        </pc:spChg>
        <pc:spChg chg="del">
          <ac:chgData name="Carlos Caetano" userId="ba24568caaa58072" providerId="LiveId" clId="{9079D6AA-0945-4FBF-814B-0AF0219C9FE9}" dt="2023-04-13T10:08:18.469" v="2076" actId="478"/>
          <ac:spMkLst>
            <pc:docMk/>
            <pc:sldMk cId="1181931057" sldId="642"/>
            <ac:spMk id="69" creationId="{A28C6BA4-4B9F-22AA-BC53-3C42FF853D7A}"/>
          </ac:spMkLst>
        </pc:spChg>
        <pc:grpChg chg="add mod">
          <ac:chgData name="Carlos Caetano" userId="ba24568caaa58072" providerId="LiveId" clId="{9079D6AA-0945-4FBF-814B-0AF0219C9FE9}" dt="2023-04-13T10:15:16.419" v="2149" actId="1076"/>
          <ac:grpSpMkLst>
            <pc:docMk/>
            <pc:sldMk cId="1181931057" sldId="642"/>
            <ac:grpSpMk id="28" creationId="{087B42E0-8CBD-4CC3-2C4B-6BB3F1C503D9}"/>
          </ac:grpSpMkLst>
        </pc:grpChg>
        <pc:grpChg chg="add mod">
          <ac:chgData name="Carlos Caetano" userId="ba24568caaa58072" providerId="LiveId" clId="{9079D6AA-0945-4FBF-814B-0AF0219C9FE9}" dt="2023-04-13T10:15:22.044" v="2151" actId="1076"/>
          <ac:grpSpMkLst>
            <pc:docMk/>
            <pc:sldMk cId="1181931057" sldId="642"/>
            <ac:grpSpMk id="33" creationId="{14F6AFD1-E3A6-474F-21D2-1395A4F21E2B}"/>
          </ac:grpSpMkLst>
        </pc:grpChg>
        <pc:grpChg chg="del mod">
          <ac:chgData name="Carlos Caetano" userId="ba24568caaa58072" providerId="LiveId" clId="{9079D6AA-0945-4FBF-814B-0AF0219C9FE9}" dt="2023-04-13T10:10:14.816" v="2099" actId="478"/>
          <ac:grpSpMkLst>
            <pc:docMk/>
            <pc:sldMk cId="1181931057" sldId="642"/>
            <ac:grpSpMk id="49" creationId="{EC3F430A-1787-EC41-8872-B9ACE39DF113}"/>
          </ac:grpSpMkLst>
        </pc:grpChg>
        <pc:grpChg chg="del mod">
          <ac:chgData name="Carlos Caetano" userId="ba24568caaa58072" providerId="LiveId" clId="{9079D6AA-0945-4FBF-814B-0AF0219C9FE9}" dt="2023-04-13T10:10:24.240" v="2103" actId="478"/>
          <ac:grpSpMkLst>
            <pc:docMk/>
            <pc:sldMk cId="1181931057" sldId="642"/>
            <ac:grpSpMk id="68" creationId="{B9D786A8-2504-65CD-96F0-5F9188AD3E30}"/>
          </ac:grpSpMkLst>
        </pc:grpChg>
        <pc:picChg chg="add mod">
          <ac:chgData name="Carlos Caetano" userId="ba24568caaa58072" providerId="LiveId" clId="{9079D6AA-0945-4FBF-814B-0AF0219C9FE9}" dt="2023-04-13T10:15:18.278" v="2150" actId="1076"/>
          <ac:picMkLst>
            <pc:docMk/>
            <pc:sldMk cId="1181931057" sldId="642"/>
            <ac:picMk id="3" creationId="{82CF48E4-A962-D9DE-D44B-A7399A3F4930}"/>
          </ac:picMkLst>
        </pc:picChg>
        <pc:picChg chg="del mod">
          <ac:chgData name="Carlos Caetano" userId="ba24568caaa58072" providerId="LiveId" clId="{9079D6AA-0945-4FBF-814B-0AF0219C9FE9}" dt="2023-04-13T10:08:47.623" v="2080" actId="478"/>
          <ac:picMkLst>
            <pc:docMk/>
            <pc:sldMk cId="1181931057" sldId="642"/>
            <ac:picMk id="7" creationId="{053A337D-995B-7838-805C-A6BBDA0E5DDF}"/>
          </ac:picMkLst>
        </pc:picChg>
        <pc:picChg chg="add mod">
          <ac:chgData name="Carlos Caetano" userId="ba24568caaa58072" providerId="LiveId" clId="{9079D6AA-0945-4FBF-814B-0AF0219C9FE9}" dt="2023-04-13T10:09:31.588" v="2093" actId="1076"/>
          <ac:picMkLst>
            <pc:docMk/>
            <pc:sldMk cId="1181931057" sldId="642"/>
            <ac:picMk id="16" creationId="{5684CC58-76F7-BB56-CA4C-3A745A367593}"/>
          </ac:picMkLst>
        </pc:picChg>
        <pc:picChg chg="add mod modCrop">
          <ac:chgData name="Carlos Caetano" userId="ba24568caaa58072" providerId="LiveId" clId="{9079D6AA-0945-4FBF-814B-0AF0219C9FE9}" dt="2023-04-13T10:13:58.598" v="2131" actId="164"/>
          <ac:picMkLst>
            <pc:docMk/>
            <pc:sldMk cId="1181931057" sldId="642"/>
            <ac:picMk id="17" creationId="{3F94F055-31BF-F3DB-8A45-6A4245A090D5}"/>
          </ac:picMkLst>
        </pc:picChg>
        <pc:picChg chg="add del mod">
          <ac:chgData name="Carlos Caetano" userId="ba24568caaa58072" providerId="LiveId" clId="{9079D6AA-0945-4FBF-814B-0AF0219C9FE9}" dt="2023-04-13T10:14:04.661" v="2132" actId="478"/>
          <ac:picMkLst>
            <pc:docMk/>
            <pc:sldMk cId="1181931057" sldId="642"/>
            <ac:picMk id="19" creationId="{D53195A2-5F5B-53F9-8F24-A6D3E98C27E6}"/>
          </ac:picMkLst>
        </pc:picChg>
        <pc:picChg chg="add mod modCrop">
          <ac:chgData name="Carlos Caetano" userId="ba24568caaa58072" providerId="LiveId" clId="{9079D6AA-0945-4FBF-814B-0AF0219C9FE9}" dt="2023-04-13T10:23:44.964" v="2158" actId="1037"/>
          <ac:picMkLst>
            <pc:docMk/>
            <pc:sldMk cId="1181931057" sldId="642"/>
            <ac:picMk id="23" creationId="{7D4A6A72-5D46-3654-3C51-5E05B240DEBB}"/>
          </ac:picMkLst>
        </pc:picChg>
        <pc:picChg chg="add mod">
          <ac:chgData name="Carlos Caetano" userId="ba24568caaa58072" providerId="LiveId" clId="{9079D6AA-0945-4FBF-814B-0AF0219C9FE9}" dt="2023-04-13T10:15:04.122" v="2147" actId="164"/>
          <ac:picMkLst>
            <pc:docMk/>
            <pc:sldMk cId="1181931057" sldId="642"/>
            <ac:picMk id="29" creationId="{64AC5B30-6741-51FD-87FB-EF8C8A6EFC47}"/>
          </ac:picMkLst>
        </pc:picChg>
        <pc:picChg chg="add mod">
          <ac:chgData name="Carlos Caetano" userId="ba24568caaa58072" providerId="LiveId" clId="{9079D6AA-0945-4FBF-814B-0AF0219C9FE9}" dt="2023-04-13T10:15:04.122" v="2147" actId="164"/>
          <ac:picMkLst>
            <pc:docMk/>
            <pc:sldMk cId="1181931057" sldId="642"/>
            <ac:picMk id="30" creationId="{BC336061-43F3-B83B-3A38-E9AC29E84BE2}"/>
          </ac:picMkLst>
        </pc:picChg>
        <pc:picChg chg="del">
          <ac:chgData name="Carlos Caetano" userId="ba24568caaa58072" providerId="LiveId" clId="{9079D6AA-0945-4FBF-814B-0AF0219C9FE9}" dt="2023-04-13T10:05:49.386" v="2070" actId="478"/>
          <ac:picMkLst>
            <pc:docMk/>
            <pc:sldMk cId="1181931057" sldId="642"/>
            <ac:picMk id="50" creationId="{331944CF-6FC4-E8F3-BB9B-96C515F86056}"/>
          </ac:picMkLst>
        </pc:picChg>
      </pc:sldChg>
    </pc:docChg>
  </pc:docChgLst>
  <pc:docChgLst>
    <pc:chgData name="Carlos Caetano" userId="ba24568caaa58072" providerId="LiveId" clId="{740FBFFE-9C7F-4B5C-9CDA-E3F3CA6521A4}"/>
    <pc:docChg chg="modSld">
      <pc:chgData name="Carlos Caetano" userId="ba24568caaa58072" providerId="LiveId" clId="{740FBFFE-9C7F-4B5C-9CDA-E3F3CA6521A4}" dt="2023-04-06T15:26:40.203" v="0" actId="20577"/>
      <pc:docMkLst>
        <pc:docMk/>
      </pc:docMkLst>
      <pc:sldChg chg="modSp">
        <pc:chgData name="Carlos Caetano" userId="ba24568caaa58072" providerId="LiveId" clId="{740FBFFE-9C7F-4B5C-9CDA-E3F3CA6521A4}" dt="2023-04-06T15:26:40.203" v="0" actId="20577"/>
        <pc:sldMkLst>
          <pc:docMk/>
          <pc:sldMk cId="3756607147" sldId="633"/>
        </pc:sldMkLst>
        <pc:spChg chg="mod">
          <ac:chgData name="Carlos Caetano" userId="ba24568caaa58072" providerId="LiveId" clId="{740FBFFE-9C7F-4B5C-9CDA-E3F3CA6521A4}" dt="2023-04-06T15:26:40.203" v="0" actId="20577"/>
          <ac:spMkLst>
            <pc:docMk/>
            <pc:sldMk cId="3756607147" sldId="633"/>
            <ac:spMk id="13" creationId="{D521FDCF-32DD-111F-1140-84831562503B}"/>
          </ac:spMkLst>
        </pc:spChg>
      </pc:sldChg>
    </pc:docChg>
  </pc:docChgLst>
  <pc:docChgLst>
    <pc:chgData name="Carlos Caetano" userId="ba24568caaa58072" providerId="LiveId" clId="{4FF12EA3-C741-4663-B004-8C5D1BF8CABF}"/>
    <pc:docChg chg="undo custSel addSld delSld modSld sldOrd">
      <pc:chgData name="Carlos Caetano" userId="ba24568caaa58072" providerId="LiveId" clId="{4FF12EA3-C741-4663-B004-8C5D1BF8CABF}" dt="2023-04-06T15:42:05.261" v="520" actId="20577"/>
      <pc:docMkLst>
        <pc:docMk/>
      </pc:docMkLst>
      <pc:sldChg chg="modSp mod">
        <pc:chgData name="Carlos Caetano" userId="ba24568caaa58072" providerId="LiveId" clId="{4FF12EA3-C741-4663-B004-8C5D1BF8CABF}" dt="2023-04-06T15:30:50.327" v="514" actId="207"/>
        <pc:sldMkLst>
          <pc:docMk/>
          <pc:sldMk cId="3510790809" sldId="574"/>
        </pc:sldMkLst>
        <pc:spChg chg="mod">
          <ac:chgData name="Carlos Caetano" userId="ba24568caaa58072" providerId="LiveId" clId="{4FF12EA3-C741-4663-B004-8C5D1BF8CABF}" dt="2023-04-06T15:30:50.327" v="514" actId="207"/>
          <ac:spMkLst>
            <pc:docMk/>
            <pc:sldMk cId="3510790809" sldId="574"/>
            <ac:spMk id="2" creationId="{099235AE-6722-8EA0-8320-93CF1117949A}"/>
          </ac:spMkLst>
        </pc:spChg>
      </pc:sldChg>
      <pc:sldChg chg="addSp delSp modSp mod">
        <pc:chgData name="Carlos Caetano" userId="ba24568caaa58072" providerId="LiveId" clId="{4FF12EA3-C741-4663-B004-8C5D1BF8CABF}" dt="2023-04-05T22:25:38.375" v="426" actId="1036"/>
        <pc:sldMkLst>
          <pc:docMk/>
          <pc:sldMk cId="121219558" sldId="576"/>
        </pc:sldMkLst>
        <pc:spChg chg="mod">
          <ac:chgData name="Carlos Caetano" userId="ba24568caaa58072" providerId="LiveId" clId="{4FF12EA3-C741-4663-B004-8C5D1BF8CABF}" dt="2023-04-05T22:25:38.375" v="426" actId="1036"/>
          <ac:spMkLst>
            <pc:docMk/>
            <pc:sldMk cId="121219558" sldId="576"/>
            <ac:spMk id="10" creationId="{00000000-0000-0000-0000-000000000000}"/>
          </ac:spMkLst>
        </pc:spChg>
        <pc:spChg chg="mod">
          <ac:chgData name="Carlos Caetano" userId="ba24568caaa58072" providerId="LiveId" clId="{4FF12EA3-C741-4663-B004-8C5D1BF8CABF}" dt="2023-04-05T21:03:39.394" v="4" actId="20577"/>
          <ac:spMkLst>
            <pc:docMk/>
            <pc:sldMk cId="121219558" sldId="576"/>
            <ac:spMk id="97" creationId="{0B188A6F-F1AA-4BD5-8E5D-941B91C29A7F}"/>
          </ac:spMkLst>
        </pc:spChg>
        <pc:picChg chg="add mod">
          <ac:chgData name="Carlos Caetano" userId="ba24568caaa58072" providerId="LiveId" clId="{4FF12EA3-C741-4663-B004-8C5D1BF8CABF}" dt="2023-04-05T21:12:06.050" v="19"/>
          <ac:picMkLst>
            <pc:docMk/>
            <pc:sldMk cId="121219558" sldId="576"/>
            <ac:picMk id="5" creationId="{261FCC0B-7240-ECBD-B764-A96A60E7F03B}"/>
          </ac:picMkLst>
        </pc:picChg>
        <pc:picChg chg="del">
          <ac:chgData name="Carlos Caetano" userId="ba24568caaa58072" providerId="LiveId" clId="{4FF12EA3-C741-4663-B004-8C5D1BF8CABF}" dt="2023-04-05T21:08:32.926" v="5" actId="478"/>
          <ac:picMkLst>
            <pc:docMk/>
            <pc:sldMk cId="121219558" sldId="576"/>
            <ac:picMk id="98" creationId="{9CB57D95-9AF7-4A58-925D-22CC04C185F2}"/>
          </ac:picMkLst>
        </pc:picChg>
      </pc:sldChg>
      <pc:sldChg chg="addSp delSp modSp mod">
        <pc:chgData name="Carlos Caetano" userId="ba24568caaa58072" providerId="LiveId" clId="{4FF12EA3-C741-4663-B004-8C5D1BF8CABF}" dt="2023-04-05T22:25:45.781" v="439" actId="1036"/>
        <pc:sldMkLst>
          <pc:docMk/>
          <pc:sldMk cId="2764103793" sldId="577"/>
        </pc:sldMkLst>
        <pc:spChg chg="mod">
          <ac:chgData name="Carlos Caetano" userId="ba24568caaa58072" providerId="LiveId" clId="{4FF12EA3-C741-4663-B004-8C5D1BF8CABF}" dt="2023-04-05T22:25:45.781" v="439" actId="1036"/>
          <ac:spMkLst>
            <pc:docMk/>
            <pc:sldMk cId="2764103793" sldId="577"/>
            <ac:spMk id="10" creationId="{00000000-0000-0000-0000-000000000000}"/>
          </ac:spMkLst>
        </pc:spChg>
        <pc:picChg chg="add mod">
          <ac:chgData name="Carlos Caetano" userId="ba24568caaa58072" providerId="LiveId" clId="{4FF12EA3-C741-4663-B004-8C5D1BF8CABF}" dt="2023-04-05T21:34:52.242" v="32" actId="1038"/>
          <ac:picMkLst>
            <pc:docMk/>
            <pc:sldMk cId="2764103793" sldId="577"/>
            <ac:picMk id="5" creationId="{8D94B537-8FC5-71B3-05D7-CB3637426F98}"/>
          </ac:picMkLst>
        </pc:picChg>
        <pc:picChg chg="del">
          <ac:chgData name="Carlos Caetano" userId="ba24568caaa58072" providerId="LiveId" clId="{4FF12EA3-C741-4663-B004-8C5D1BF8CABF}" dt="2023-04-05T21:11:03.516" v="9" actId="478"/>
          <ac:picMkLst>
            <pc:docMk/>
            <pc:sldMk cId="2764103793" sldId="577"/>
            <ac:picMk id="12" creationId="{1F4704C9-088C-4492-95B1-90D976F907B2}"/>
          </ac:picMkLst>
        </pc:picChg>
      </pc:sldChg>
      <pc:sldChg chg="add del">
        <pc:chgData name="Carlos Caetano" userId="ba24568caaa58072" providerId="LiveId" clId="{4FF12EA3-C741-4663-B004-8C5D1BF8CABF}" dt="2023-04-05T22:24:45.244" v="411" actId="47"/>
        <pc:sldMkLst>
          <pc:docMk/>
          <pc:sldMk cId="70167441" sldId="630"/>
        </pc:sldMkLst>
      </pc:sldChg>
      <pc:sldChg chg="addSp delSp modSp add mod delAnim modAnim">
        <pc:chgData name="Carlos Caetano" userId="ba24568caaa58072" providerId="LiveId" clId="{4FF12EA3-C741-4663-B004-8C5D1BF8CABF}" dt="2023-04-05T22:00:10.127" v="121" actId="1076"/>
        <pc:sldMkLst>
          <pc:docMk/>
          <pc:sldMk cId="1306750966" sldId="631"/>
        </pc:sldMkLst>
        <pc:spChg chg="del mod">
          <ac:chgData name="Carlos Caetano" userId="ba24568caaa58072" providerId="LiveId" clId="{4FF12EA3-C741-4663-B004-8C5D1BF8CABF}" dt="2023-04-05T21:54:53.965" v="58" actId="478"/>
          <ac:spMkLst>
            <pc:docMk/>
            <pc:sldMk cId="1306750966" sldId="631"/>
            <ac:spMk id="4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1:54:42.106" v="54" actId="478"/>
          <ac:spMkLst>
            <pc:docMk/>
            <pc:sldMk cId="1306750966" sldId="631"/>
            <ac:spMk id="5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1:54:46.934" v="56" actId="478"/>
          <ac:spMkLst>
            <pc:docMk/>
            <pc:sldMk cId="1306750966" sldId="631"/>
            <ac:spMk id="7" creationId="{26AFF8F7-1C7C-C3A0-849E-117592651171}"/>
          </ac:spMkLst>
        </pc:spChg>
        <pc:spChg chg="mod">
          <ac:chgData name="Carlos Caetano" userId="ba24568caaa58072" providerId="LiveId" clId="{4FF12EA3-C741-4663-B004-8C5D1BF8CABF}" dt="2023-04-05T21:54:38.373" v="53" actId="20577"/>
          <ac:spMkLst>
            <pc:docMk/>
            <pc:sldMk cId="1306750966" sldId="631"/>
            <ac:spMk id="8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1:54:46.934" v="56" actId="478"/>
          <ac:spMkLst>
            <pc:docMk/>
            <pc:sldMk cId="1306750966" sldId="631"/>
            <ac:spMk id="9" creationId="{F95E6021-5BB1-3CA3-2198-9D3EA98E4B47}"/>
          </ac:spMkLst>
        </pc:spChg>
        <pc:spChg chg="mod">
          <ac:chgData name="Carlos Caetano" userId="ba24568caaa58072" providerId="LiveId" clId="{4FF12EA3-C741-4663-B004-8C5D1BF8CABF}" dt="2023-04-05T21:57:19.032" v="91" actId="207"/>
          <ac:spMkLst>
            <pc:docMk/>
            <pc:sldMk cId="1306750966" sldId="631"/>
            <ac:spMk id="10" creationId="{00000000-0000-0000-0000-000000000000}"/>
          </ac:spMkLst>
        </pc:spChg>
        <pc:spChg chg="add mod">
          <ac:chgData name="Carlos Caetano" userId="ba24568caaa58072" providerId="LiveId" clId="{4FF12EA3-C741-4663-B004-8C5D1BF8CABF}" dt="2023-04-05T22:00:10.127" v="121" actId="1076"/>
          <ac:spMkLst>
            <pc:docMk/>
            <pc:sldMk cId="1306750966" sldId="631"/>
            <ac:spMk id="13" creationId="{AC579921-3186-ED7E-2224-454FE2A3E34C}"/>
          </ac:spMkLst>
        </pc:spChg>
        <pc:spChg chg="add mod">
          <ac:chgData name="Carlos Caetano" userId="ba24568caaa58072" providerId="LiveId" clId="{4FF12EA3-C741-4663-B004-8C5D1BF8CABF}" dt="2023-04-05T22:00:04.988" v="120"/>
          <ac:spMkLst>
            <pc:docMk/>
            <pc:sldMk cId="1306750966" sldId="631"/>
            <ac:spMk id="14" creationId="{BFA92FC9-D353-EB3D-4006-A10F7017823F}"/>
          </ac:spMkLst>
        </pc:spChg>
        <pc:picChg chg="del">
          <ac:chgData name="Carlos Caetano" userId="ba24568caaa58072" providerId="LiveId" clId="{4FF12EA3-C741-4663-B004-8C5D1BF8CABF}" dt="2023-04-05T21:54:44.434" v="55" actId="478"/>
          <ac:picMkLst>
            <pc:docMk/>
            <pc:sldMk cId="1306750966" sldId="631"/>
            <ac:picMk id="3" creationId="{5E42EA24-33D2-F0D3-274A-D98F7DB3BB79}"/>
          </ac:picMkLst>
        </pc:picChg>
        <pc:picChg chg="add mod">
          <ac:chgData name="Carlos Caetano" userId="ba24568caaa58072" providerId="LiveId" clId="{4FF12EA3-C741-4663-B004-8C5D1BF8CABF}" dt="2023-04-05T21:58:33.264" v="118" actId="1076"/>
          <ac:picMkLst>
            <pc:docMk/>
            <pc:sldMk cId="1306750966" sldId="631"/>
            <ac:picMk id="11" creationId="{8B442E25-156A-6C9F-3FA3-E7040BCE41B8}"/>
          </ac:picMkLst>
        </pc:picChg>
      </pc:sldChg>
      <pc:sldChg chg="addSp delSp modSp add mod ord">
        <pc:chgData name="Carlos Caetano" userId="ba24568caaa58072" providerId="LiveId" clId="{4FF12EA3-C741-4663-B004-8C5D1BF8CABF}" dt="2023-04-06T15:42:05.261" v="520" actId="20577"/>
        <pc:sldMkLst>
          <pc:docMk/>
          <pc:sldMk cId="1022125828" sldId="632"/>
        </pc:sldMkLst>
        <pc:spChg chg="add mod">
          <ac:chgData name="Carlos Caetano" userId="ba24568caaa58072" providerId="LiveId" clId="{4FF12EA3-C741-4663-B004-8C5D1BF8CABF}" dt="2023-04-05T22:29:22.568" v="489" actId="1076"/>
          <ac:spMkLst>
            <pc:docMk/>
            <pc:sldMk cId="1022125828" sldId="632"/>
            <ac:spMk id="4" creationId="{FF489069-1870-A5BD-ABBA-A50D268CACB0}"/>
          </ac:spMkLst>
        </pc:spChg>
        <pc:spChg chg="mod">
          <ac:chgData name="Carlos Caetano" userId="ba24568caaa58072" providerId="LiveId" clId="{4FF12EA3-C741-4663-B004-8C5D1BF8CABF}" dt="2023-04-06T15:42:05.261" v="520" actId="20577"/>
          <ac:spMkLst>
            <pc:docMk/>
            <pc:sldMk cId="1022125828" sldId="632"/>
            <ac:spMk id="10" creationId="{00000000-0000-0000-0000-000000000000}"/>
          </ac:spMkLst>
        </pc:spChg>
        <pc:spChg chg="mod">
          <ac:chgData name="Carlos Caetano" userId="ba24568caaa58072" providerId="LiveId" clId="{4FF12EA3-C741-4663-B004-8C5D1BF8CABF}" dt="2023-04-05T22:31:00" v="511" actId="14100"/>
          <ac:spMkLst>
            <pc:docMk/>
            <pc:sldMk cId="1022125828" sldId="632"/>
            <ac:spMk id="13" creationId="{AC579921-3186-ED7E-2224-454FE2A3E34C}"/>
          </ac:spMkLst>
        </pc:spChg>
        <pc:picChg chg="add mod">
          <ac:chgData name="Carlos Caetano" userId="ba24568caaa58072" providerId="LiveId" clId="{4FF12EA3-C741-4663-B004-8C5D1BF8CABF}" dt="2023-04-05T22:32:42.673" v="512"/>
          <ac:picMkLst>
            <pc:docMk/>
            <pc:sldMk cId="1022125828" sldId="632"/>
            <ac:picMk id="3" creationId="{3F7B1EC7-70B7-3364-7B62-09F93784D776}"/>
          </ac:picMkLst>
        </pc:picChg>
        <pc:picChg chg="del">
          <ac:chgData name="Carlos Caetano" userId="ba24568caaa58072" providerId="LiveId" clId="{4FF12EA3-C741-4663-B004-8C5D1BF8CABF}" dt="2023-04-05T22:25:51.514" v="440" actId="478"/>
          <ac:picMkLst>
            <pc:docMk/>
            <pc:sldMk cId="1022125828" sldId="632"/>
            <ac:picMk id="11" creationId="{8B442E25-156A-6C9F-3FA3-E7040BCE41B8}"/>
          </ac:picMkLst>
        </pc:picChg>
      </pc:sldChg>
      <pc:sldChg chg="addSp delSp modSp add mod modAnim">
        <pc:chgData name="Carlos Caetano" userId="ba24568caaa58072" providerId="LiveId" clId="{4FF12EA3-C741-4663-B004-8C5D1BF8CABF}" dt="2023-04-05T22:35:08.204" v="513"/>
        <pc:sldMkLst>
          <pc:docMk/>
          <pc:sldMk cId="3756607147" sldId="633"/>
        </pc:sldMkLst>
        <pc:spChg chg="del">
          <ac:chgData name="Carlos Caetano" userId="ba24568caaa58072" providerId="LiveId" clId="{4FF12EA3-C741-4663-B004-8C5D1BF8CABF}" dt="2023-04-05T22:02:51.651" v="150" actId="478"/>
          <ac:spMkLst>
            <pc:docMk/>
            <pc:sldMk cId="3756607147" sldId="633"/>
            <ac:spMk id="3" creationId="{066E0BD6-80E4-49F5-8223-C4E6B3307224}"/>
          </ac:spMkLst>
        </pc:spChg>
        <pc:spChg chg="del">
          <ac:chgData name="Carlos Caetano" userId="ba24568caaa58072" providerId="LiveId" clId="{4FF12EA3-C741-4663-B004-8C5D1BF8CABF}" dt="2023-04-05T22:02:55.792" v="152" actId="478"/>
          <ac:spMkLst>
            <pc:docMk/>
            <pc:sldMk cId="3756607147" sldId="633"/>
            <ac:spMk id="9" creationId="{D7EDE4AA-3B5E-4D7F-ACB4-75FC5B2E4C3F}"/>
          </ac:spMkLst>
        </pc:spChg>
        <pc:spChg chg="mod">
          <ac:chgData name="Carlos Caetano" userId="ba24568caaa58072" providerId="LiveId" clId="{4FF12EA3-C741-4663-B004-8C5D1BF8CABF}" dt="2023-04-05T22:21:53.823" v="400" actId="14100"/>
          <ac:spMkLst>
            <pc:docMk/>
            <pc:sldMk cId="3756607147" sldId="633"/>
            <ac:spMk id="10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2:02:53.385" v="151" actId="478"/>
          <ac:spMkLst>
            <pc:docMk/>
            <pc:sldMk cId="3756607147" sldId="633"/>
            <ac:spMk id="11" creationId="{A8381EE2-2AA3-4E35-A072-B2DE008C89A3}"/>
          </ac:spMkLst>
        </pc:spChg>
        <pc:spChg chg="add mod">
          <ac:chgData name="Carlos Caetano" userId="ba24568caaa58072" providerId="LiveId" clId="{4FF12EA3-C741-4663-B004-8C5D1BF8CABF}" dt="2023-04-05T22:19:16.839" v="179" actId="1076"/>
          <ac:spMkLst>
            <pc:docMk/>
            <pc:sldMk cId="3756607147" sldId="633"/>
            <ac:spMk id="12" creationId="{E896E36C-E2B3-4F26-F87A-A19DA304AB31}"/>
          </ac:spMkLst>
        </pc:spChg>
        <pc:spChg chg="add mod">
          <ac:chgData name="Carlos Caetano" userId="ba24568caaa58072" providerId="LiveId" clId="{4FF12EA3-C741-4663-B004-8C5D1BF8CABF}" dt="2023-04-05T22:19:09.059" v="178" actId="1076"/>
          <ac:spMkLst>
            <pc:docMk/>
            <pc:sldMk cId="3756607147" sldId="633"/>
            <ac:spMk id="13" creationId="{D521FDCF-32DD-111F-1140-84831562503B}"/>
          </ac:spMkLst>
        </pc:spChg>
        <pc:spChg chg="add mod">
          <ac:chgData name="Carlos Caetano" userId="ba24568caaa58072" providerId="LiveId" clId="{4FF12EA3-C741-4663-B004-8C5D1BF8CABF}" dt="2023-04-05T22:22:42.303" v="408" actId="113"/>
          <ac:spMkLst>
            <pc:docMk/>
            <pc:sldMk cId="3756607147" sldId="633"/>
            <ac:spMk id="14" creationId="{ED4AD991-B06C-27B8-ACCD-DB2ECDD334AB}"/>
          </ac:spMkLst>
        </pc:spChg>
        <pc:picChg chg="del">
          <ac:chgData name="Carlos Caetano" userId="ba24568caaa58072" providerId="LiveId" clId="{4FF12EA3-C741-4663-B004-8C5D1BF8CABF}" dt="2023-04-05T22:02:49.918" v="149" actId="478"/>
          <ac:picMkLst>
            <pc:docMk/>
            <pc:sldMk cId="3756607147" sldId="633"/>
            <ac:picMk id="5" creationId="{261FCC0B-7240-ECBD-B764-A96A60E7F03B}"/>
          </ac:picMkLst>
        </pc:picChg>
        <pc:picChg chg="add mod">
          <ac:chgData name="Carlos Caetano" userId="ba24568caaa58072" providerId="LiveId" clId="{4FF12EA3-C741-4663-B004-8C5D1BF8CABF}" dt="2023-04-05T22:21:56.463" v="401" actId="1076"/>
          <ac:picMkLst>
            <pc:docMk/>
            <pc:sldMk cId="3756607147" sldId="633"/>
            <ac:picMk id="7" creationId="{88D9CE97-EA81-A6C3-668A-2DDB49DCFB06}"/>
          </ac:picMkLst>
        </pc:picChg>
      </pc:sldChg>
    </pc:docChg>
  </pc:docChgLst>
  <pc:docChgLst>
    <pc:chgData name="Carlos Caetano" userId="ba24568caaa58072" providerId="LiveId" clId="{FD61BE5F-68D1-4F42-AF2D-4B9B8E55F552}"/>
    <pc:docChg chg="custSel addSld delSld modSld sldOrd">
      <pc:chgData name="Carlos Caetano" userId="ba24568caaa58072" providerId="LiveId" clId="{FD61BE5F-68D1-4F42-AF2D-4B9B8E55F552}" dt="2023-03-30T15:49:42.575" v="1390"/>
      <pc:docMkLst>
        <pc:docMk/>
      </pc:docMkLst>
      <pc:sldChg chg="modSp mod">
        <pc:chgData name="Carlos Caetano" userId="ba24568caaa58072" providerId="LiveId" clId="{FD61BE5F-68D1-4F42-AF2D-4B9B8E55F552}" dt="2023-03-28T17:45:34.390" v="368" actId="207"/>
        <pc:sldMkLst>
          <pc:docMk/>
          <pc:sldMk cId="3924408493" sldId="534"/>
        </pc:sldMkLst>
        <pc:spChg chg="mod">
          <ac:chgData name="Carlos Caetano" userId="ba24568caaa58072" providerId="LiveId" clId="{FD61BE5F-68D1-4F42-AF2D-4B9B8E55F552}" dt="2023-03-28T17:45:34.390" v="368" actId="20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FD61BE5F-68D1-4F42-AF2D-4B9B8E55F552}" dt="2023-03-28T17:45:28.099" v="367" actId="207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FD61BE5F-68D1-4F42-AF2D-4B9B8E55F552}" dt="2023-03-28T17:45:15.634" v="365" actId="207"/>
          <ac:spMkLst>
            <pc:docMk/>
            <pc:sldMk cId="3924408493" sldId="534"/>
            <ac:spMk id="15" creationId="{00000000-0000-0000-0000-000000000000}"/>
          </ac:spMkLst>
        </pc:spChg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138659661" sldId="538"/>
        </pc:sldMkLst>
      </pc:sldChg>
      <pc:sldChg chg="addSp delSp modSp mod modAnim">
        <pc:chgData name="Carlos Caetano" userId="ba24568caaa58072" providerId="LiveId" clId="{FD61BE5F-68D1-4F42-AF2D-4B9B8E55F552}" dt="2023-03-29T20:55:05.697" v="850" actId="20577"/>
        <pc:sldMkLst>
          <pc:docMk/>
          <pc:sldMk cId="3679078672" sldId="545"/>
        </pc:sldMkLst>
        <pc:spChg chg="mod">
          <ac:chgData name="Carlos Caetano" userId="ba24568caaa58072" providerId="LiveId" clId="{FD61BE5F-68D1-4F42-AF2D-4B9B8E55F552}" dt="2023-03-29T20:22:10.604" v="468" actId="207"/>
          <ac:spMkLst>
            <pc:docMk/>
            <pc:sldMk cId="3679078672" sldId="545"/>
            <ac:spMk id="14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0:46:58.339" v="825" actId="20577"/>
          <ac:spMkLst>
            <pc:docMk/>
            <pc:sldMk cId="3679078672" sldId="545"/>
            <ac:spMk id="17" creationId="{980718EB-4585-158F-FB3B-8DF9A4AC4B02}"/>
          </ac:spMkLst>
        </pc:spChg>
        <pc:spChg chg="mod">
          <ac:chgData name="Carlos Caetano" userId="ba24568caaa58072" providerId="LiveId" clId="{FD61BE5F-68D1-4F42-AF2D-4B9B8E55F552}" dt="2023-03-29T20:55:05.697" v="850" actId="20577"/>
          <ac:spMkLst>
            <pc:docMk/>
            <pc:sldMk cId="3679078672" sldId="545"/>
            <ac:spMk id="52" creationId="{CAECD5AD-EE5D-DF6A-7914-C4388ECEF88E}"/>
          </ac:spMkLst>
        </pc:spChg>
        <pc:spChg chg="del">
          <ac:chgData name="Carlos Caetano" userId="ba24568caaa58072" providerId="LiveId" clId="{FD61BE5F-68D1-4F42-AF2D-4B9B8E55F552}" dt="2023-03-29T20:21:07.825" v="417" actId="478"/>
          <ac:spMkLst>
            <pc:docMk/>
            <pc:sldMk cId="3679078672" sldId="545"/>
            <ac:spMk id="53" creationId="{E8AAE49A-18AD-AFB1-DDE3-510417553769}"/>
          </ac:spMkLst>
        </pc:spChg>
        <pc:grpChg chg="del">
          <ac:chgData name="Carlos Caetano" userId="ba24568caaa58072" providerId="LiveId" clId="{FD61BE5F-68D1-4F42-AF2D-4B9B8E55F552}" dt="2023-03-29T20:22:17.053" v="470" actId="478"/>
          <ac:grpSpMkLst>
            <pc:docMk/>
            <pc:sldMk cId="3679078672" sldId="545"/>
            <ac:grpSpMk id="50" creationId="{0FCC4913-C29F-EF57-2801-5C7A64D5636E}"/>
          </ac:grpSpMkLst>
        </pc:grpChg>
        <pc:grpChg chg="del">
          <ac:chgData name="Carlos Caetano" userId="ba24568caaa58072" providerId="LiveId" clId="{FD61BE5F-68D1-4F42-AF2D-4B9B8E55F552}" dt="2023-03-29T20:22:14.845" v="469" actId="478"/>
          <ac:grpSpMkLst>
            <pc:docMk/>
            <pc:sldMk cId="3679078672" sldId="545"/>
            <ac:grpSpMk id="51" creationId="{5D5BD311-1CBA-3BFA-ECA3-CD1534B74E69}"/>
          </ac:grpSpMkLst>
        </pc:grpChg>
        <pc:picChg chg="add del mod">
          <ac:chgData name="Carlos Caetano" userId="ba24568caaa58072" providerId="LiveId" clId="{FD61BE5F-68D1-4F42-AF2D-4B9B8E55F552}" dt="2023-03-29T20:23:50.763" v="473" actId="478"/>
          <ac:picMkLst>
            <pc:docMk/>
            <pc:sldMk cId="3679078672" sldId="545"/>
            <ac:picMk id="5" creationId="{501F8C39-7A27-DDBD-BE0F-5164175E02C9}"/>
          </ac:picMkLst>
        </pc:picChg>
        <pc:picChg chg="add mod">
          <ac:chgData name="Carlos Caetano" userId="ba24568caaa58072" providerId="LiveId" clId="{FD61BE5F-68D1-4F42-AF2D-4B9B8E55F552}" dt="2023-03-29T20:24:01.988" v="476" actId="1076"/>
          <ac:picMkLst>
            <pc:docMk/>
            <pc:sldMk cId="3679078672" sldId="545"/>
            <ac:picMk id="9" creationId="{246BC421-3BE2-7F4B-FC09-B6C013339133}"/>
          </ac:picMkLst>
        </pc:picChg>
        <pc:picChg chg="add del">
          <ac:chgData name="Carlos Caetano" userId="ba24568caaa58072" providerId="LiveId" clId="{FD61BE5F-68D1-4F42-AF2D-4B9B8E55F552}" dt="2023-03-29T20:24:47.139" v="478" actId="478"/>
          <ac:picMkLst>
            <pc:docMk/>
            <pc:sldMk cId="3679078672" sldId="545"/>
            <ac:picMk id="12" creationId="{0DB6B45B-CEF2-9F7B-0D09-5727AA776D52}"/>
          </ac:picMkLst>
        </pc:picChg>
        <pc:picChg chg="add mod">
          <ac:chgData name="Carlos Caetano" userId="ba24568caaa58072" providerId="LiveId" clId="{FD61BE5F-68D1-4F42-AF2D-4B9B8E55F552}" dt="2023-03-29T20:47:09.686" v="841" actId="1035"/>
          <ac:picMkLst>
            <pc:docMk/>
            <pc:sldMk cId="3679078672" sldId="545"/>
            <ac:picMk id="16" creationId="{296062C8-37B6-E49F-3BAA-C99A51BB2154}"/>
          </ac:picMkLst>
        </pc:picChg>
      </pc:sldChg>
      <pc:sldChg chg="del">
        <pc:chgData name="Carlos Caetano" userId="ba24568caaa58072" providerId="LiveId" clId="{FD61BE5F-68D1-4F42-AF2D-4B9B8E55F552}" dt="2023-03-29T22:59:32.381" v="1202" actId="47"/>
        <pc:sldMkLst>
          <pc:docMk/>
          <pc:sldMk cId="1795170806" sldId="547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3137352760" sldId="556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1751706226" sldId="557"/>
        </pc:sldMkLst>
      </pc:sldChg>
      <pc:sldChg chg="ord">
        <pc:chgData name="Carlos Caetano" userId="ba24568caaa58072" providerId="LiveId" clId="{FD61BE5F-68D1-4F42-AF2D-4B9B8E55F552}" dt="2023-03-29T21:10:19.081" v="1013"/>
        <pc:sldMkLst>
          <pc:docMk/>
          <pc:sldMk cId="2831719085" sldId="559"/>
        </pc:sldMkLst>
      </pc:sldChg>
      <pc:sldChg chg="ord">
        <pc:chgData name="Carlos Caetano" userId="ba24568caaa58072" providerId="LiveId" clId="{FD61BE5F-68D1-4F42-AF2D-4B9B8E55F552}" dt="2023-03-29T21:10:19.081" v="1013"/>
        <pc:sldMkLst>
          <pc:docMk/>
          <pc:sldMk cId="383095106" sldId="561"/>
        </pc:sldMkLst>
      </pc:sldChg>
      <pc:sldChg chg="ord">
        <pc:chgData name="Carlos Caetano" userId="ba24568caaa58072" providerId="LiveId" clId="{FD61BE5F-68D1-4F42-AF2D-4B9B8E55F552}" dt="2023-03-29T21:10:19.081" v="1013"/>
        <pc:sldMkLst>
          <pc:docMk/>
          <pc:sldMk cId="849876343" sldId="562"/>
        </pc:sldMkLst>
      </pc:sldChg>
      <pc:sldChg chg="modSp mod">
        <pc:chgData name="Carlos Caetano" userId="ba24568caaa58072" providerId="LiveId" clId="{FD61BE5F-68D1-4F42-AF2D-4B9B8E55F552}" dt="2023-03-27T15:11:02.287" v="143" actId="14100"/>
        <pc:sldMkLst>
          <pc:docMk/>
          <pc:sldMk cId="381502188" sldId="563"/>
        </pc:sldMkLst>
        <pc:spChg chg="mod">
          <ac:chgData name="Carlos Caetano" userId="ba24568caaa58072" providerId="LiveId" clId="{FD61BE5F-68D1-4F42-AF2D-4B9B8E55F552}" dt="2023-03-27T15:11:02.287" v="143" actId="14100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FD61BE5F-68D1-4F42-AF2D-4B9B8E55F552}" dt="2023-03-27T12:48:14.826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3856535958" sldId="569"/>
        </pc:sldMkLst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4270798088" sldId="571"/>
        </pc:sldMkLst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231974137" sldId="572"/>
        </pc:sldMkLst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1442454329" sldId="573"/>
        </pc:sldMkLst>
      </pc:sldChg>
      <pc:sldChg chg="modSp mod">
        <pc:chgData name="Carlos Caetano" userId="ba24568caaa58072" providerId="LiveId" clId="{FD61BE5F-68D1-4F42-AF2D-4B9B8E55F552}" dt="2023-03-28T17:41:43.945" v="145" actId="207"/>
        <pc:sldMkLst>
          <pc:docMk/>
          <pc:sldMk cId="3510790809" sldId="574"/>
        </pc:sldMkLst>
        <pc:spChg chg="mod">
          <ac:chgData name="Carlos Caetano" userId="ba24568caaa58072" providerId="LiveId" clId="{FD61BE5F-68D1-4F42-AF2D-4B9B8E55F552}" dt="2023-03-28T17:41:43.945" v="145" actId="207"/>
          <ac:spMkLst>
            <pc:docMk/>
            <pc:sldMk cId="3510790809" sldId="574"/>
            <ac:spMk id="2" creationId="{099235AE-6722-8EA0-8320-93CF1117949A}"/>
          </ac:spMkLst>
        </pc:spChg>
      </pc:sldChg>
      <pc:sldChg chg="del">
        <pc:chgData name="Carlos Caetano" userId="ba24568caaa58072" providerId="LiveId" clId="{FD61BE5F-68D1-4F42-AF2D-4B9B8E55F552}" dt="2023-03-29T22:31:13.308" v="1147" actId="47"/>
        <pc:sldMkLst>
          <pc:docMk/>
          <pc:sldMk cId="4009675563" sldId="575"/>
        </pc:sldMkLst>
      </pc:sldChg>
      <pc:sldChg chg="del">
        <pc:chgData name="Carlos Caetano" userId="ba24568caaa58072" providerId="LiveId" clId="{FD61BE5F-68D1-4F42-AF2D-4B9B8E55F552}" dt="2023-03-28T17:43:05.639" v="146" actId="47"/>
        <pc:sldMkLst>
          <pc:docMk/>
          <pc:sldMk cId="768744109" sldId="576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2431843519" sldId="577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111708003" sldId="578"/>
        </pc:sldMkLst>
      </pc:sldChg>
      <pc:sldChg chg="del">
        <pc:chgData name="Carlos Caetano" userId="ba24568caaa58072" providerId="LiveId" clId="{FD61BE5F-68D1-4F42-AF2D-4B9B8E55F552}" dt="2023-03-29T21:11:06.402" v="1015" actId="2696"/>
        <pc:sldMkLst>
          <pc:docMk/>
          <pc:sldMk cId="773461295" sldId="579"/>
        </pc:sldMkLst>
      </pc:sldChg>
      <pc:sldChg chg="add">
        <pc:chgData name="Carlos Caetano" userId="ba24568caaa58072" providerId="LiveId" clId="{FD61BE5F-68D1-4F42-AF2D-4B9B8E55F552}" dt="2023-03-29T21:11:13.982" v="1016"/>
        <pc:sldMkLst>
          <pc:docMk/>
          <pc:sldMk cId="1080165384" sldId="579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3465122600" sldId="580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3305449690" sldId="581"/>
        </pc:sldMkLst>
      </pc:sldChg>
      <pc:sldChg chg="modSp ord">
        <pc:chgData name="Carlos Caetano" userId="ba24568caaa58072" providerId="LiveId" clId="{FD61BE5F-68D1-4F42-AF2D-4B9B8E55F552}" dt="2023-03-29T23:33:48.348" v="1376"/>
        <pc:sldMkLst>
          <pc:docMk/>
          <pc:sldMk cId="234608201" sldId="582"/>
        </pc:sldMkLst>
        <pc:picChg chg="mod">
          <ac:chgData name="Carlos Caetano" userId="ba24568caaa58072" providerId="LiveId" clId="{FD61BE5F-68D1-4F42-AF2D-4B9B8E55F552}" dt="2023-03-29T23:33:48.348" v="1376"/>
          <ac:picMkLst>
            <pc:docMk/>
            <pc:sldMk cId="234608201" sldId="582"/>
            <ac:picMk id="2" creationId="{5DED520E-2CF6-641A-5161-DA1CEA6F13D8}"/>
          </ac:picMkLst>
        </pc:picChg>
      </pc:sldChg>
      <pc:sldChg chg="modSp ord">
        <pc:chgData name="Carlos Caetano" userId="ba24568caaa58072" providerId="LiveId" clId="{FD61BE5F-68D1-4F42-AF2D-4B9B8E55F552}" dt="2023-03-29T23:33:40.042" v="1375"/>
        <pc:sldMkLst>
          <pc:docMk/>
          <pc:sldMk cId="2274548738" sldId="583"/>
        </pc:sldMkLst>
        <pc:picChg chg="mod">
          <ac:chgData name="Carlos Caetano" userId="ba24568caaa58072" providerId="LiveId" clId="{FD61BE5F-68D1-4F42-AF2D-4B9B8E55F552}" dt="2023-03-29T23:33:40.042" v="1375"/>
          <ac:picMkLst>
            <pc:docMk/>
            <pc:sldMk cId="2274548738" sldId="583"/>
            <ac:picMk id="2" creationId="{601D3060-7C03-0CA2-9CCA-1FF85D71C037}"/>
          </ac:picMkLst>
        </pc:picChg>
      </pc:sldChg>
      <pc:sldChg chg="addSp delSp modSp add mod delAnim modAnim">
        <pc:chgData name="Carlos Caetano" userId="ba24568caaa58072" providerId="LiveId" clId="{FD61BE5F-68D1-4F42-AF2D-4B9B8E55F552}" dt="2023-03-29T22:53:53.925" v="1201" actId="1076"/>
        <pc:sldMkLst>
          <pc:docMk/>
          <pc:sldMk cId="2003050148" sldId="584"/>
        </pc:sldMkLst>
        <pc:spChg chg="mod">
          <ac:chgData name="Carlos Caetano" userId="ba24568caaa58072" providerId="LiveId" clId="{FD61BE5F-68D1-4F42-AF2D-4B9B8E55F552}" dt="2023-03-29T21:01:34.091" v="952" actId="20577"/>
          <ac:spMkLst>
            <pc:docMk/>
            <pc:sldMk cId="2003050148" sldId="584"/>
            <ac:spMk id="14" creationId="{00000000-0000-0000-0000-000000000000}"/>
          </ac:spMkLst>
        </pc:spChg>
        <pc:spChg chg="del mod">
          <ac:chgData name="Carlos Caetano" userId="ba24568caaa58072" providerId="LiveId" clId="{FD61BE5F-68D1-4F42-AF2D-4B9B8E55F552}" dt="2023-03-29T21:01:26.361" v="936" actId="478"/>
          <ac:spMkLst>
            <pc:docMk/>
            <pc:sldMk cId="2003050148" sldId="584"/>
            <ac:spMk id="17" creationId="{980718EB-4585-158F-FB3B-8DF9A4AC4B02}"/>
          </ac:spMkLst>
        </pc:spChg>
        <pc:picChg chg="add mod modCrop">
          <ac:chgData name="Carlos Caetano" userId="ba24568caaa58072" providerId="LiveId" clId="{FD61BE5F-68D1-4F42-AF2D-4B9B8E55F552}" dt="2023-03-29T21:06:44.902" v="999" actId="1076"/>
          <ac:picMkLst>
            <pc:docMk/>
            <pc:sldMk cId="2003050148" sldId="584"/>
            <ac:picMk id="4" creationId="{91A14091-5ACA-4AA3-3A3C-B6CBCDAA6904}"/>
          </ac:picMkLst>
        </pc:picChg>
        <pc:picChg chg="add del mod modCrop">
          <ac:chgData name="Carlos Caetano" userId="ba24568caaa58072" providerId="LiveId" clId="{FD61BE5F-68D1-4F42-AF2D-4B9B8E55F552}" dt="2023-03-29T21:06:25.312" v="993" actId="478"/>
          <ac:picMkLst>
            <pc:docMk/>
            <pc:sldMk cId="2003050148" sldId="584"/>
            <ac:picMk id="6" creationId="{6CF61BA2-B5E9-9D4C-1102-8E65A07A9B4B}"/>
          </ac:picMkLst>
        </pc:picChg>
        <pc:picChg chg="add mod modCrop">
          <ac:chgData name="Carlos Caetano" userId="ba24568caaa58072" providerId="LiveId" clId="{FD61BE5F-68D1-4F42-AF2D-4B9B8E55F552}" dt="2023-03-29T22:53:53.925" v="1201" actId="1076"/>
          <ac:picMkLst>
            <pc:docMk/>
            <pc:sldMk cId="2003050148" sldId="584"/>
            <ac:picMk id="7" creationId="{D83F292E-4F00-8658-B3EB-64470D0768D9}"/>
          </ac:picMkLst>
        </pc:picChg>
        <pc:picChg chg="del">
          <ac:chgData name="Carlos Caetano" userId="ba24568caaa58072" providerId="LiveId" clId="{FD61BE5F-68D1-4F42-AF2D-4B9B8E55F552}" dt="2023-03-29T21:01:22.192" v="934" actId="478"/>
          <ac:picMkLst>
            <pc:docMk/>
            <pc:sldMk cId="2003050148" sldId="584"/>
            <ac:picMk id="9" creationId="{246BC421-3BE2-7F4B-FC09-B6C013339133}"/>
          </ac:picMkLst>
        </pc:picChg>
        <pc:picChg chg="add mod modCrop">
          <ac:chgData name="Carlos Caetano" userId="ba24568caaa58072" providerId="LiveId" clId="{FD61BE5F-68D1-4F42-AF2D-4B9B8E55F552}" dt="2023-03-29T21:06:44.902" v="999" actId="1076"/>
          <ac:picMkLst>
            <pc:docMk/>
            <pc:sldMk cId="2003050148" sldId="584"/>
            <ac:picMk id="10" creationId="{992E81BC-F98A-71FB-E163-05D10032C05C}"/>
          </ac:picMkLst>
        </pc:picChg>
        <pc:picChg chg="add mod">
          <ac:chgData name="Carlos Caetano" userId="ba24568caaa58072" providerId="LiveId" clId="{FD61BE5F-68D1-4F42-AF2D-4B9B8E55F552}" dt="2023-03-29T21:08:50.422" v="1011" actId="1035"/>
          <ac:picMkLst>
            <pc:docMk/>
            <pc:sldMk cId="2003050148" sldId="584"/>
            <ac:picMk id="12" creationId="{033FF192-4FA9-EE33-05FF-017464C8072C}"/>
          </ac:picMkLst>
        </pc:picChg>
        <pc:picChg chg="del">
          <ac:chgData name="Carlos Caetano" userId="ba24568caaa58072" providerId="LiveId" clId="{FD61BE5F-68D1-4F42-AF2D-4B9B8E55F552}" dt="2023-03-29T21:01:24.042" v="935" actId="478"/>
          <ac:picMkLst>
            <pc:docMk/>
            <pc:sldMk cId="2003050148" sldId="584"/>
            <ac:picMk id="16" creationId="{296062C8-37B6-E49F-3BAA-C99A51BB2154}"/>
          </ac:picMkLst>
        </pc:picChg>
      </pc:sldChg>
      <pc:sldChg chg="addSp delSp modSp add mod delAnim">
        <pc:chgData name="Carlos Caetano" userId="ba24568caaa58072" providerId="LiveId" clId="{FD61BE5F-68D1-4F42-AF2D-4B9B8E55F552}" dt="2023-03-29T22:31:40.533" v="1149" actId="404"/>
        <pc:sldMkLst>
          <pc:docMk/>
          <pc:sldMk cId="2743028462" sldId="585"/>
        </pc:sldMkLst>
        <pc:spChg chg="del">
          <ac:chgData name="Carlos Caetano" userId="ba24568caaa58072" providerId="LiveId" clId="{FD61BE5F-68D1-4F42-AF2D-4B9B8E55F552}" dt="2023-03-29T21:42:03.461" v="1026" actId="478"/>
          <ac:spMkLst>
            <pc:docMk/>
            <pc:sldMk cId="2743028462" sldId="585"/>
            <ac:spMk id="2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1:43:00.976" v="1070" actId="1076"/>
          <ac:spMkLst>
            <pc:docMk/>
            <pc:sldMk cId="2743028462" sldId="585"/>
            <ac:spMk id="5" creationId="{44806256-E284-FE03-A37B-0159E8E85BAC}"/>
          </ac:spMkLst>
        </pc:spChg>
        <pc:spChg chg="add mod">
          <ac:chgData name="Carlos Caetano" userId="ba24568caaa58072" providerId="LiveId" clId="{FD61BE5F-68D1-4F42-AF2D-4B9B8E55F552}" dt="2023-03-29T21:43:07.126" v="1072" actId="1076"/>
          <ac:spMkLst>
            <pc:docMk/>
            <pc:sldMk cId="2743028462" sldId="585"/>
            <ac:spMk id="7" creationId="{ADA9A73A-E2FD-0292-38DE-175B7B5A5308}"/>
          </ac:spMkLst>
        </pc:spChg>
        <pc:spChg chg="del mod">
          <ac:chgData name="Carlos Caetano" userId="ba24568caaa58072" providerId="LiveId" clId="{FD61BE5F-68D1-4F42-AF2D-4B9B8E55F552}" dt="2023-03-29T22:30:59.306" v="1144" actId="478"/>
          <ac:spMkLst>
            <pc:docMk/>
            <pc:sldMk cId="2743028462" sldId="585"/>
            <ac:spMk id="8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1:43:13.682" v="1074" actId="1076"/>
          <ac:spMkLst>
            <pc:docMk/>
            <pc:sldMk cId="2743028462" sldId="585"/>
            <ac:spMk id="9" creationId="{5878FB28-0972-F49E-D50F-1CC886F0F9D2}"/>
          </ac:spMkLst>
        </pc:spChg>
        <pc:spChg chg="mod">
          <ac:chgData name="Carlos Caetano" userId="ba24568caaa58072" providerId="LiveId" clId="{FD61BE5F-68D1-4F42-AF2D-4B9B8E55F552}" dt="2023-03-29T22:31:40.533" v="1149" actId="404"/>
          <ac:spMkLst>
            <pc:docMk/>
            <pc:sldMk cId="2743028462" sldId="585"/>
            <ac:spMk id="10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1:43:19.464" v="1076" actId="1076"/>
          <ac:spMkLst>
            <pc:docMk/>
            <pc:sldMk cId="2743028462" sldId="585"/>
            <ac:spMk id="11" creationId="{F2FB4521-1C92-4740-471C-DD5987B905D8}"/>
          </ac:spMkLst>
        </pc:spChg>
        <pc:spChg chg="add mod">
          <ac:chgData name="Carlos Caetano" userId="ba24568caaa58072" providerId="LiveId" clId="{FD61BE5F-68D1-4F42-AF2D-4B9B8E55F552}" dt="2023-03-29T22:31:04.755" v="1145"/>
          <ac:spMkLst>
            <pc:docMk/>
            <pc:sldMk cId="2743028462" sldId="585"/>
            <ac:spMk id="12" creationId="{8BD49497-9904-EDE0-25FD-CA349A6A65F4}"/>
          </ac:spMkLst>
        </pc:spChg>
        <pc:spChg chg="del">
          <ac:chgData name="Carlos Caetano" userId="ba24568caaa58072" providerId="LiveId" clId="{FD61BE5F-68D1-4F42-AF2D-4B9B8E55F552}" dt="2023-03-29T22:27:07.586" v="1140" actId="478"/>
          <ac:spMkLst>
            <pc:docMk/>
            <pc:sldMk cId="2743028462" sldId="585"/>
            <ac:spMk id="132" creationId="{0D477631-8344-4872-82FB-D43D5C8F00A2}"/>
          </ac:spMkLst>
        </pc:spChg>
      </pc:sldChg>
      <pc:sldChg chg="addSp delSp modSp add mod">
        <pc:chgData name="Carlos Caetano" userId="ba24568caaa58072" providerId="LiveId" clId="{FD61BE5F-68D1-4F42-AF2D-4B9B8E55F552}" dt="2023-03-29T22:33:13.574" v="1162" actId="164"/>
        <pc:sldMkLst>
          <pc:docMk/>
          <pc:sldMk cId="1243598765" sldId="623"/>
        </pc:sldMkLst>
        <pc:spChg chg="del">
          <ac:chgData name="Carlos Caetano" userId="ba24568caaa58072" providerId="LiveId" clId="{FD61BE5F-68D1-4F42-AF2D-4B9B8E55F552}" dt="2023-03-29T22:31:11.337" v="1146" actId="478"/>
          <ac:spMkLst>
            <pc:docMk/>
            <pc:sldMk cId="1243598765" sldId="623"/>
            <ac:spMk id="2" creationId="{00000000-0000-0000-0000-000000000000}"/>
          </ac:spMkLst>
        </pc:spChg>
        <pc:spChg chg="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4" creationId="{9EE2AA05-41A5-7EBD-1173-A6A8985EC2F6}"/>
          </ac:spMkLst>
        </pc:spChg>
        <pc:spChg chg="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5" creationId="{1451D0DA-5F6F-6771-0A18-F7224F3E870D}"/>
          </ac:spMkLst>
        </pc:spChg>
        <pc:spChg chg="mod">
          <ac:chgData name="Carlos Caetano" userId="ba24568caaa58072" providerId="LiveId" clId="{FD61BE5F-68D1-4F42-AF2D-4B9B8E55F552}" dt="2023-03-29T22:32:10.562" v="1152" actId="207"/>
          <ac:spMkLst>
            <pc:docMk/>
            <pc:sldMk cId="1243598765" sldId="623"/>
            <ac:spMk id="10" creationId="{A645B285-1743-47FE-A17C-FE20B9E44C4D}"/>
          </ac:spMkLst>
        </pc:spChg>
        <pc:spChg chg="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15" creationId="{3AC07E88-DF6A-47A1-83CA-8A2ED4770F00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16" creationId="{0CB35FA7-D9DB-0825-700C-BB287BF7351E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0" creationId="{A2BA8E48-5B29-6746-BDA5-7D6F2EE52B11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1" creationId="{2D3C8DC2-B7FE-00A2-0A15-DAC17604FBD8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3" creationId="{13D72075-981A-E7DB-219F-D540AB1D5F3F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5" creationId="{F5F6A8E1-290B-4D85-8C06-B276AA272A41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8" creationId="{350319CD-5915-7EBD-DFC2-E1E40541CFAA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9" creationId="{13CE4F07-5999-2144-2B9E-FD9DA33C53FB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0" creationId="{28CBE302-51D8-8243-1ED8-D27F32DDD00F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3" creationId="{736BD8FF-4BE3-9F5B-B73D-85F559351BA3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4" creationId="{A6205522-39E9-994E-B23C-1927BFA2860B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5" creationId="{B023283F-9DC0-5B2B-AA38-41429ADC73CA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8" creationId="{A617145E-23A2-5C0B-2582-0F3E7D06C998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9" creationId="{3820AAFE-E25D-6F14-E80C-129D67D0F852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50" creationId="{632B8BFC-D4DE-1DD8-DA44-CC67075570AD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2" creationId="{5A64C786-F416-B28E-F4DE-17EE20D8C371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3" creationId="{79A1B90F-A47A-AD48-50BF-60922C1FA8DD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4" creationId="{44713E57-872B-971A-665B-8A0E23141137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5" creationId="{CF01C3A5-D2D8-D2A7-A758-C72ABAEF997F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6" creationId="{A461D608-E7AC-0F61-29A9-C59368ADFB9F}"/>
          </ac:spMkLst>
        </pc:spChg>
        <pc:spChg chg="add del mod">
          <ac:chgData name="Carlos Caetano" userId="ba24568caaa58072" providerId="LiveId" clId="{FD61BE5F-68D1-4F42-AF2D-4B9B8E55F552}" dt="2023-03-29T22:18:07.100" v="1106" actId="478"/>
          <ac:spMkLst>
            <pc:docMk/>
            <pc:sldMk cId="1243598765" sldId="623"/>
            <ac:spMk id="67" creationId="{FEBE9D42-C7DC-A118-BE09-6D97D1B5BBA9}"/>
          </ac:spMkLst>
        </pc:spChg>
        <pc:spChg chg="mod">
          <ac:chgData name="Carlos Caetano" userId="ba24568caaa58072" providerId="LiveId" clId="{FD61BE5F-68D1-4F42-AF2D-4B9B8E55F552}" dt="2023-03-29T22:32:57.283" v="1159"/>
          <ac:spMkLst>
            <pc:docMk/>
            <pc:sldMk cId="1243598765" sldId="623"/>
            <ac:spMk id="70" creationId="{39544D35-0B36-7FEF-774D-97841BB7C813}"/>
          </ac:spMkLst>
        </pc:spChg>
        <pc:spChg chg="mod">
          <ac:chgData name="Carlos Caetano" userId="ba24568caaa58072" providerId="LiveId" clId="{FD61BE5F-68D1-4F42-AF2D-4B9B8E55F552}" dt="2023-03-29T22:32:57.283" v="1159"/>
          <ac:spMkLst>
            <pc:docMk/>
            <pc:sldMk cId="1243598765" sldId="623"/>
            <ac:spMk id="73" creationId="{102005D8-889C-D627-5925-2E54EF5994F4}"/>
          </ac:spMkLst>
        </pc:spChg>
        <pc:spChg chg="mod">
          <ac:chgData name="Carlos Caetano" userId="ba24568caaa58072" providerId="LiveId" clId="{FD61BE5F-68D1-4F42-AF2D-4B9B8E55F552}" dt="2023-03-29T22:32:57.283" v="1159"/>
          <ac:spMkLst>
            <pc:docMk/>
            <pc:sldMk cId="1243598765" sldId="623"/>
            <ac:spMk id="74" creationId="{85A3FB3A-252B-825E-7E4C-F25C7209871E}"/>
          </ac:spMkLst>
        </pc:spChg>
        <pc:grpChg chg="add del mod topLvl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3" creationId="{0EF5D25E-B97A-763A-AFE3-4AF32006A5AB}"/>
          </ac:grpSpMkLst>
        </pc:grpChg>
        <pc:grpChg chg="del mod ord topLvl">
          <ac:chgData name="Carlos Caetano" userId="ba24568caaa58072" providerId="LiveId" clId="{FD61BE5F-68D1-4F42-AF2D-4B9B8E55F552}" dt="2023-03-29T22:32:54.643" v="1158" actId="478"/>
          <ac:grpSpMkLst>
            <pc:docMk/>
            <pc:sldMk cId="1243598765" sldId="623"/>
            <ac:grpSpMk id="9" creationId="{C6B76D3B-A3E7-445A-ADF7-CE5F4D485519}"/>
          </ac:grpSpMkLst>
        </pc:grpChg>
        <pc:grpChg chg="mod topLvl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12" creationId="{83734315-FB5F-F743-468B-4E58299FDAA6}"/>
          </ac:grpSpMkLst>
        </pc:grpChg>
        <pc:grpChg chg="mod topLvl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13" creationId="{BC267947-F3AD-4E38-844B-F6F57302204A}"/>
          </ac:grpSpMkLst>
        </pc:grpChg>
        <pc:grpChg chg="mod topLvl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14" creationId="{7B290738-4BFE-3448-7A31-6555F4352DC1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17" creationId="{C4C37C42-3064-8F24-B15B-F1223DBDD7C5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22" creationId="{EA5577D3-D09F-2463-7BB1-F6B2A5B14733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26" creationId="{D56DF3FC-666C-9167-2FFC-2E563BF5DDD2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27" creationId="{42D020F8-B789-CF77-AC1D-01D50C3B5C6C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36" creationId="{1ACF5234-6C8A-01AE-3AF3-8FD0706091B2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37" creationId="{42553A4D-0817-1899-A0F9-159C98C4DD2D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40" creationId="{B7E3D88A-2A51-7F39-9F95-1737AA35A6AD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51" creationId="{1438854A-2B6B-25FE-3819-2CCA35145522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52" creationId="{60C56C53-FC92-C92A-030A-F7822DE7C2E5}"/>
          </ac:grpSpMkLst>
        </pc:grpChg>
        <pc:grpChg chg="add del mod">
          <ac:chgData name="Carlos Caetano" userId="ba24568caaa58072" providerId="LiveId" clId="{FD61BE5F-68D1-4F42-AF2D-4B9B8E55F552}" dt="2023-03-29T22:32:29.184" v="1153" actId="165"/>
          <ac:grpSpMkLst>
            <pc:docMk/>
            <pc:sldMk cId="1243598765" sldId="623"/>
            <ac:grpSpMk id="68" creationId="{372C4CBE-32D6-2328-DBF9-3E30B2441F82}"/>
          </ac:grpSpMkLst>
        </pc:grpChg>
        <pc:grpChg chg="add mod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69" creationId="{525D29DB-F06C-2F94-4A88-44ECCFF51643}"/>
          </ac:grpSpMkLst>
        </pc:grpChg>
        <pc:grpChg chg="mod">
          <ac:chgData name="Carlos Caetano" userId="ba24568caaa58072" providerId="LiveId" clId="{FD61BE5F-68D1-4F42-AF2D-4B9B8E55F552}" dt="2023-03-29T22:32:57.283" v="1159"/>
          <ac:grpSpMkLst>
            <pc:docMk/>
            <pc:sldMk cId="1243598765" sldId="623"/>
            <ac:grpSpMk id="71" creationId="{1434B9EF-577F-CCEA-1424-D9500CF291D8}"/>
          </ac:grpSpMkLst>
        </pc:grpChg>
        <pc:grpChg chg="mod">
          <ac:chgData name="Carlos Caetano" userId="ba24568caaa58072" providerId="LiveId" clId="{FD61BE5F-68D1-4F42-AF2D-4B9B8E55F552}" dt="2023-03-29T22:32:57.283" v="1159"/>
          <ac:grpSpMkLst>
            <pc:docMk/>
            <pc:sldMk cId="1243598765" sldId="623"/>
            <ac:grpSpMk id="72" creationId="{8C5A4A97-4F25-67E8-3C1F-0D8707833FF7}"/>
          </ac:grpSpMkLst>
        </pc:grpChg>
        <pc:grpChg chg="mod">
          <ac:chgData name="Carlos Caetano" userId="ba24568caaa58072" providerId="LiveId" clId="{FD61BE5F-68D1-4F42-AF2D-4B9B8E55F552}" dt="2023-03-29T22:32:57.283" v="1159"/>
          <ac:grpSpMkLst>
            <pc:docMk/>
            <pc:sldMk cId="1243598765" sldId="623"/>
            <ac:grpSpMk id="75" creationId="{5650ACDB-9119-5226-6B63-9382F238FFEC}"/>
          </ac:grpSpMkLst>
        </pc:grpChg>
        <pc:grpChg chg="add mod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85" creationId="{BAC75FE7-D937-19AD-9E3C-E69384994B80}"/>
          </ac:grpSpMkLst>
        </pc:grpChg>
        <pc:picChg chg="del">
          <ac:chgData name="Carlos Caetano" userId="ba24568caaa58072" providerId="LiveId" clId="{FD61BE5F-68D1-4F42-AF2D-4B9B8E55F552}" dt="2023-03-29T22:16:29.945" v="1078" actId="478"/>
          <ac:picMkLst>
            <pc:docMk/>
            <pc:sldMk cId="1243598765" sldId="623"/>
            <ac:picMk id="11" creationId="{30FEC1AE-90A0-4FB2-B803-88017DD11149}"/>
          </ac:picMkLst>
        </pc:picChg>
        <pc:cxnChg chg="mod topLvl">
          <ac:chgData name="Carlos Caetano" userId="ba24568caaa58072" providerId="LiveId" clId="{FD61BE5F-68D1-4F42-AF2D-4B9B8E55F552}" dt="2023-03-29T22:33:13.574" v="1162" actId="164"/>
          <ac:cxnSpMkLst>
            <pc:docMk/>
            <pc:sldMk cId="1243598765" sldId="623"/>
            <ac:cxnSpMk id="6" creationId="{327B6CD7-4A1D-A85A-7E66-1EA524734D88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18" creationId="{E8F9F243-0580-1BB0-002E-4ABD7D416E98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19" creationId="{9D9A9DAC-B807-5B26-9052-B6803A9FB2C2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24" creationId="{421B9AEF-650C-5E48-1D81-F2697D4E4A55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31" creationId="{5A516365-2803-3A30-11FC-B387FC810A67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32" creationId="{E9CF67D9-234E-B19A-03E2-3226943C39F6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1" creationId="{BB498AB5-D067-B619-D04E-90C94743B6E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2" creationId="{3420708F-15CC-D751-135A-1B0CC2EA0EA3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3" creationId="{830182D5-27EF-C47F-2FAF-5A233FAC7511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4" creationId="{59825979-2202-31D7-A1F7-6756608812A7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5" creationId="{5B1F9F57-2641-0D4E-F4AD-C56DAADA02EF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6" creationId="{207E6618-6312-A43D-303F-ED3A35100CA1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7" creationId="{6492610C-4CC5-E213-06CC-526664A3749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8" creationId="{409DAE44-2361-837B-9250-B214F16D7923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9" creationId="{312A07E6-85C0-6DE3-427B-DB7280D55C90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3" creationId="{055BE1E3-D942-6F47-A05E-659783083B68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4" creationId="{A60A8448-39A0-65B3-F473-2B9AFA01A410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5" creationId="{9B8B089E-D567-247C-8385-D3BF094470BF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6" creationId="{A9C27F99-FFA2-2F5D-9277-006B8599B507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7" creationId="{4A777D40-0B44-028D-CA50-95A6542654FF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8" creationId="{27D70C2D-6F16-6BF2-A93C-6039F33AB2F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9" creationId="{93921795-49B1-1740-39A4-2C993ED82393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60" creationId="{93DB39B0-AD5A-BB61-FBD9-AFBF7878C95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61" creationId="{B48E14BF-E0C8-3C56-FB4E-66931EA641CC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6" creationId="{23A57F0F-9A3B-82F8-F51B-55F48278F688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7" creationId="{EE3FADE0-D63F-C74D-A767-328B700B5DFB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8" creationId="{CAB3B2D6-98E3-EE1B-0780-FA957DC4F9AD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9" creationId="{24CA8B18-6BF1-4D10-AC33-1A19AA0213CE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0" creationId="{9581AFFB-2D5C-064A-9378-5E726AC30921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1" creationId="{9F5ADDDB-A073-7A3E-BCC2-330C36C8C740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2" creationId="{E3043C36-276F-4A38-92E7-D54C4F5BA072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3" creationId="{744B7E77-6263-35D8-D9E6-1EEC007EC9A1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4" creationId="{D4C7BFDE-E9CB-7D03-F7CF-F06908555DBE}"/>
          </ac:cxnSpMkLst>
        </pc:cxnChg>
      </pc:sldChg>
      <pc:sldChg chg="add">
        <pc:chgData name="Carlos Caetano" userId="ba24568caaa58072" providerId="LiveId" clId="{FD61BE5F-68D1-4F42-AF2D-4B9B8E55F552}" dt="2023-03-29T22:31:20.683" v="1148"/>
        <pc:sldMkLst>
          <pc:docMk/>
          <pc:sldMk cId="3694071449" sldId="624"/>
        </pc:sldMkLst>
      </pc:sldChg>
      <pc:sldChg chg="delSp modSp add mod delAnim modAnim">
        <pc:chgData name="Carlos Caetano" userId="ba24568caaa58072" providerId="LiveId" clId="{FD61BE5F-68D1-4F42-AF2D-4B9B8E55F552}" dt="2023-03-29T23:06:18.677" v="1235" actId="1036"/>
        <pc:sldMkLst>
          <pc:docMk/>
          <pc:sldMk cId="4121095136" sldId="625"/>
        </pc:sldMkLst>
        <pc:spChg chg="mod">
          <ac:chgData name="Carlos Caetano" userId="ba24568caaa58072" providerId="LiveId" clId="{FD61BE5F-68D1-4F42-AF2D-4B9B8E55F552}" dt="2023-03-29T23:06:18.677" v="1235" actId="1036"/>
          <ac:spMkLst>
            <pc:docMk/>
            <pc:sldMk cId="4121095136" sldId="625"/>
            <ac:spMk id="6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2:45:45.760" v="1198" actId="1036"/>
          <ac:spMkLst>
            <pc:docMk/>
            <pc:sldMk cId="4121095136" sldId="625"/>
            <ac:spMk id="9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2:45:45.760" v="1198" actId="1036"/>
          <ac:spMkLst>
            <pc:docMk/>
            <pc:sldMk cId="4121095136" sldId="625"/>
            <ac:spMk id="14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3:06:11.833" v="1226" actId="120"/>
          <ac:spMkLst>
            <pc:docMk/>
            <pc:sldMk cId="4121095136" sldId="625"/>
            <ac:spMk id="16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2:45:45.760" v="1198" actId="1036"/>
          <ac:spMkLst>
            <pc:docMk/>
            <pc:sldMk cId="4121095136" sldId="625"/>
            <ac:spMk id="17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3:06:18.677" v="1235" actId="1036"/>
          <ac:spMkLst>
            <pc:docMk/>
            <pc:sldMk cId="4121095136" sldId="625"/>
            <ac:spMk id="18" creationId="{00000000-0000-0000-0000-000000000000}"/>
          </ac:spMkLst>
        </pc:spChg>
        <pc:picChg chg="del">
          <ac:chgData name="Carlos Caetano" userId="ba24568caaa58072" providerId="LiveId" clId="{FD61BE5F-68D1-4F42-AF2D-4B9B8E55F552}" dt="2023-03-29T22:44:20.777" v="1164" actId="478"/>
          <ac:picMkLst>
            <pc:docMk/>
            <pc:sldMk cId="4121095136" sldId="625"/>
            <ac:picMk id="10" creationId="{00000000-0000-0000-0000-000000000000}"/>
          </ac:picMkLst>
        </pc:picChg>
        <pc:picChg chg="del">
          <ac:chgData name="Carlos Caetano" userId="ba24568caaa58072" providerId="LiveId" clId="{FD61BE5F-68D1-4F42-AF2D-4B9B8E55F552}" dt="2023-03-29T22:44:21.863" v="1165" actId="478"/>
          <ac:picMkLst>
            <pc:docMk/>
            <pc:sldMk cId="4121095136" sldId="625"/>
            <ac:picMk id="11" creationId="{00000000-0000-0000-0000-000000000000}"/>
          </ac:picMkLst>
        </pc:picChg>
        <pc:picChg chg="mod">
          <ac:chgData name="Carlos Caetano" userId="ba24568caaa58072" providerId="LiveId" clId="{FD61BE5F-68D1-4F42-AF2D-4B9B8E55F552}" dt="2023-03-29T22:45:38.399" v="1178" actId="1076"/>
          <ac:picMkLst>
            <pc:docMk/>
            <pc:sldMk cId="4121095136" sldId="625"/>
            <ac:picMk id="15" creationId="{00000000-0000-0000-0000-000000000000}"/>
          </ac:picMkLst>
        </pc:picChg>
      </pc:sldChg>
      <pc:sldChg chg="addSp delSp modSp add mod">
        <pc:chgData name="Carlos Caetano" userId="ba24568caaa58072" providerId="LiveId" clId="{FD61BE5F-68D1-4F42-AF2D-4B9B8E55F552}" dt="2023-03-29T23:36:38.991" v="1379" actId="404"/>
        <pc:sldMkLst>
          <pc:docMk/>
          <pc:sldMk cId="4156575714" sldId="626"/>
        </pc:sldMkLst>
        <pc:spChg chg="mod">
          <ac:chgData name="Carlos Caetano" userId="ba24568caaa58072" providerId="LiveId" clId="{FD61BE5F-68D1-4F42-AF2D-4B9B8E55F552}" dt="2023-03-29T23:36:38.991" v="1379" actId="404"/>
          <ac:spMkLst>
            <pc:docMk/>
            <pc:sldMk cId="4156575714" sldId="626"/>
            <ac:spMk id="7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3:33:00.468" v="1373"/>
          <ac:spMkLst>
            <pc:docMk/>
            <pc:sldMk cId="4156575714" sldId="626"/>
            <ac:spMk id="9" creationId="{8A63E544-B48B-C5E5-7DF6-61188A158408}"/>
          </ac:spMkLst>
        </pc:spChg>
        <pc:spChg chg="mod">
          <ac:chgData name="Carlos Caetano" userId="ba24568caaa58072" providerId="LiveId" clId="{FD61BE5F-68D1-4F42-AF2D-4B9B8E55F552}" dt="2023-03-29T23:31:33.141" v="1368" actId="207"/>
          <ac:spMkLst>
            <pc:docMk/>
            <pc:sldMk cId="4156575714" sldId="626"/>
            <ac:spMk id="10" creationId="{A645B285-1743-47FE-A17C-FE20B9E44C4D}"/>
          </ac:spMkLst>
        </pc:spChg>
        <pc:grpChg chg="del">
          <ac:chgData name="Carlos Caetano" userId="ba24568caaa58072" providerId="LiveId" clId="{FD61BE5F-68D1-4F42-AF2D-4B9B8E55F552}" dt="2023-03-29T23:31:35.614" v="1369" actId="478"/>
          <ac:grpSpMkLst>
            <pc:docMk/>
            <pc:sldMk cId="4156575714" sldId="626"/>
            <ac:grpSpMk id="85" creationId="{BAC75FE7-D937-19AD-9E3C-E69384994B80}"/>
          </ac:grpSpMkLst>
        </pc:grpChg>
        <pc:picChg chg="add mod">
          <ac:chgData name="Carlos Caetano" userId="ba24568caaa58072" providerId="LiveId" clId="{FD61BE5F-68D1-4F42-AF2D-4B9B8E55F552}" dt="2023-03-29T23:33:24.304" v="1374"/>
          <ac:picMkLst>
            <pc:docMk/>
            <pc:sldMk cId="4156575714" sldId="626"/>
            <ac:picMk id="3" creationId="{E77B9013-BF8F-5FF7-C142-11E752E9D5DF}"/>
          </ac:picMkLst>
        </pc:picChg>
      </pc:sldChg>
      <pc:sldChg chg="addSp delSp modSp add mod">
        <pc:chgData name="Carlos Caetano" userId="ba24568caaa58072" providerId="LiveId" clId="{FD61BE5F-68D1-4F42-AF2D-4B9B8E55F552}" dt="2023-03-30T15:49:42.575" v="1390"/>
        <pc:sldMkLst>
          <pc:docMk/>
          <pc:sldMk cId="3414024042" sldId="627"/>
        </pc:sldMkLst>
        <pc:spChg chg="add mod">
          <ac:chgData name="Carlos Caetano" userId="ba24568caaa58072" providerId="LiveId" clId="{FD61BE5F-68D1-4F42-AF2D-4B9B8E55F552}" dt="2023-03-30T15:49:42.575" v="1390"/>
          <ac:spMkLst>
            <pc:docMk/>
            <pc:sldMk cId="3414024042" sldId="627"/>
            <ac:spMk id="3" creationId="{365A5E21-3750-7147-05D9-45AAB2B3D780}"/>
          </ac:spMkLst>
        </pc:spChg>
        <pc:spChg chg="add mod">
          <ac:chgData name="Carlos Caetano" userId="ba24568caaa58072" providerId="LiveId" clId="{FD61BE5F-68D1-4F42-AF2D-4B9B8E55F552}" dt="2023-03-29T23:39:50.710" v="1389" actId="1076"/>
          <ac:spMkLst>
            <pc:docMk/>
            <pc:sldMk cId="3414024042" sldId="627"/>
            <ac:spMk id="4" creationId="{95FD9F41-5F9B-E402-9C92-CE5174D8D3AF}"/>
          </ac:spMkLst>
        </pc:spChg>
        <pc:spChg chg="mod">
          <ac:chgData name="Carlos Caetano" userId="ba24568caaa58072" providerId="LiveId" clId="{FD61BE5F-68D1-4F42-AF2D-4B9B8E55F552}" dt="2023-03-29T23:36:34.478" v="1378" actId="404"/>
          <ac:spMkLst>
            <pc:docMk/>
            <pc:sldMk cId="3414024042" sldId="627"/>
            <ac:spMk id="7" creationId="{00000000-0000-0000-0000-000000000000}"/>
          </ac:spMkLst>
        </pc:spChg>
        <pc:spChg chg="del">
          <ac:chgData name="Carlos Caetano" userId="ba24568caaa58072" providerId="LiveId" clId="{FD61BE5F-68D1-4F42-AF2D-4B9B8E55F552}" dt="2023-03-29T23:38:50.983" v="1380" actId="478"/>
          <ac:spMkLst>
            <pc:docMk/>
            <pc:sldMk cId="3414024042" sldId="627"/>
            <ac:spMk id="10" creationId="{A645B285-1743-47FE-A17C-FE20B9E44C4D}"/>
          </ac:spMkLst>
        </pc:spChg>
        <pc:picChg chg="add mod">
          <ac:chgData name="Carlos Caetano" userId="ba24568caaa58072" providerId="LiveId" clId="{FD61BE5F-68D1-4F42-AF2D-4B9B8E55F552}" dt="2023-03-29T23:39:04.162" v="1384"/>
          <ac:picMkLst>
            <pc:docMk/>
            <pc:sldMk cId="3414024042" sldId="627"/>
            <ac:picMk id="2" creationId="{F229EE09-FFB0-47F7-3C40-13FD5B0C6E41}"/>
          </ac:picMkLst>
        </pc:picChg>
        <pc:picChg chg="del">
          <ac:chgData name="Carlos Caetano" userId="ba24568caaa58072" providerId="LiveId" clId="{FD61BE5F-68D1-4F42-AF2D-4B9B8E55F552}" dt="2023-03-29T23:38:52.813" v="1381" actId="478"/>
          <ac:picMkLst>
            <pc:docMk/>
            <pc:sldMk cId="3414024042" sldId="627"/>
            <ac:picMk id="3" creationId="{E77B9013-BF8F-5FF7-C142-11E752E9D5DF}"/>
          </ac:picMkLst>
        </pc:picChg>
      </pc:sldChg>
    </pc:docChg>
  </pc:docChgLst>
  <pc:docChgLst>
    <pc:chgData name="Carlos Caetano" userId="ba24568caaa58072" providerId="LiveId" clId="{7592709E-33C0-4CCA-8637-32FD100DB5BA}"/>
    <pc:docChg chg="undo custSel addSld delSld modSld">
      <pc:chgData name="Carlos Caetano" userId="ba24568caaa58072" providerId="LiveId" clId="{7592709E-33C0-4CCA-8637-32FD100DB5BA}" dt="2023-03-23T15:40:15.258" v="637"/>
      <pc:docMkLst>
        <pc:docMk/>
      </pc:docMkLst>
      <pc:sldChg chg="del">
        <pc:chgData name="Carlos Caetano" userId="ba24568caaa58072" providerId="LiveId" clId="{7592709E-33C0-4CCA-8637-32FD100DB5BA}" dt="2023-03-23T10:06:59.268" v="304" actId="47"/>
        <pc:sldMkLst>
          <pc:docMk/>
          <pc:sldMk cId="0" sldId="280"/>
        </pc:sldMkLst>
      </pc:sldChg>
      <pc:sldChg chg="del">
        <pc:chgData name="Carlos Caetano" userId="ba24568caaa58072" providerId="LiveId" clId="{7592709E-33C0-4CCA-8637-32FD100DB5BA}" dt="2023-03-23T15:13:13.581" v="481" actId="47"/>
        <pc:sldMkLst>
          <pc:docMk/>
          <pc:sldMk cId="0" sldId="282"/>
        </pc:sldMkLst>
      </pc:sldChg>
      <pc:sldChg chg="del">
        <pc:chgData name="Carlos Caetano" userId="ba24568caaa58072" providerId="LiveId" clId="{7592709E-33C0-4CCA-8637-32FD100DB5BA}" dt="2023-03-23T15:26:10.854" v="553" actId="47"/>
        <pc:sldMkLst>
          <pc:docMk/>
          <pc:sldMk cId="0" sldId="283"/>
        </pc:sldMkLst>
      </pc:sldChg>
      <pc:sldChg chg="del">
        <pc:chgData name="Carlos Caetano" userId="ba24568caaa58072" providerId="LiveId" clId="{7592709E-33C0-4CCA-8637-32FD100DB5BA}" dt="2023-03-23T15:26:13.465" v="554" actId="47"/>
        <pc:sldMkLst>
          <pc:docMk/>
          <pc:sldMk cId="0" sldId="284"/>
        </pc:sldMkLst>
      </pc:sldChg>
      <pc:sldChg chg="del">
        <pc:chgData name="Carlos Caetano" userId="ba24568caaa58072" providerId="LiveId" clId="{7592709E-33C0-4CCA-8637-32FD100DB5BA}" dt="2023-03-23T15:27:54.161" v="556" actId="47"/>
        <pc:sldMkLst>
          <pc:docMk/>
          <pc:sldMk cId="0" sldId="285"/>
        </pc:sldMkLst>
      </pc:sldChg>
      <pc:sldChg chg="del">
        <pc:chgData name="Carlos Caetano" userId="ba24568caaa58072" providerId="LiveId" clId="{7592709E-33C0-4CCA-8637-32FD100DB5BA}" dt="2023-03-23T15:27:54.161" v="556" actId="47"/>
        <pc:sldMkLst>
          <pc:docMk/>
          <pc:sldMk cId="0" sldId="286"/>
        </pc:sldMkLst>
      </pc:sldChg>
      <pc:sldChg chg="del">
        <pc:chgData name="Carlos Caetano" userId="ba24568caaa58072" providerId="LiveId" clId="{7592709E-33C0-4CCA-8637-32FD100DB5BA}" dt="2023-03-23T15:26:15.897" v="555" actId="47"/>
        <pc:sldMkLst>
          <pc:docMk/>
          <pc:sldMk cId="0" sldId="287"/>
        </pc:sldMkLst>
      </pc:sldChg>
      <pc:sldChg chg="del">
        <pc:chgData name="Carlos Caetano" userId="ba24568caaa58072" providerId="LiveId" clId="{7592709E-33C0-4CCA-8637-32FD100DB5BA}" dt="2023-03-23T15:27:54.161" v="556" actId="47"/>
        <pc:sldMkLst>
          <pc:docMk/>
          <pc:sldMk cId="0" sldId="289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290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291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304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305"/>
        </pc:sldMkLst>
      </pc:sldChg>
      <pc:sldChg chg="modSp mod">
        <pc:chgData name="Carlos Caetano" userId="ba24568caaa58072" providerId="LiveId" clId="{7592709E-33C0-4CCA-8637-32FD100DB5BA}" dt="2023-03-23T15:35:02.351" v="631" actId="114"/>
        <pc:sldMkLst>
          <pc:docMk/>
          <pc:sldMk cId="138659661" sldId="538"/>
        </pc:sldMkLst>
        <pc:spChg chg="mod">
          <ac:chgData name="Carlos Caetano" userId="ba24568caaa58072" providerId="LiveId" clId="{7592709E-33C0-4CCA-8637-32FD100DB5BA}" dt="2023-03-23T15:35:02.351" v="631" actId="114"/>
          <ac:spMkLst>
            <pc:docMk/>
            <pc:sldMk cId="138659661" sldId="538"/>
            <ac:spMk id="3" creationId="{00000000-0000-0000-0000-000000000000}"/>
          </ac:spMkLst>
        </pc:spChg>
        <pc:picChg chg="mod">
          <ac:chgData name="Carlos Caetano" userId="ba24568caaa58072" providerId="LiveId" clId="{7592709E-33C0-4CCA-8637-32FD100DB5BA}" dt="2023-03-23T09:53:50.880" v="20" actId="14100"/>
          <ac:picMkLst>
            <pc:docMk/>
            <pc:sldMk cId="138659661" sldId="538"/>
            <ac:picMk id="17" creationId="{00000000-0000-0000-0000-000000000000}"/>
          </ac:picMkLst>
        </pc:picChg>
      </pc:sldChg>
      <pc:sldChg chg="add">
        <pc:chgData name="Carlos Caetano" userId="ba24568caaa58072" providerId="LiveId" clId="{7592709E-33C0-4CCA-8637-32FD100DB5BA}" dt="2023-03-23T15:40:15.258" v="637"/>
        <pc:sldMkLst>
          <pc:docMk/>
          <pc:sldMk cId="1795170806" sldId="547"/>
        </pc:sldMkLst>
      </pc:sldChg>
      <pc:sldChg chg="addSp modSp mod">
        <pc:chgData name="Carlos Caetano" userId="ba24568caaa58072" providerId="LiveId" clId="{7592709E-33C0-4CCA-8637-32FD100DB5BA}" dt="2023-03-23T15:07:05.561" v="388" actId="1035"/>
        <pc:sldMkLst>
          <pc:docMk/>
          <pc:sldMk cId="3137352760" sldId="556"/>
        </pc:sldMkLst>
        <pc:spChg chg="add mod">
          <ac:chgData name="Carlos Caetano" userId="ba24568caaa58072" providerId="LiveId" clId="{7592709E-33C0-4CCA-8637-32FD100DB5BA}" dt="2023-03-23T15:07:05.561" v="388" actId="1035"/>
          <ac:spMkLst>
            <pc:docMk/>
            <pc:sldMk cId="3137352760" sldId="556"/>
            <ac:spMk id="2" creationId="{2DA637B5-6426-9F1E-9965-7AF3057C63C5}"/>
          </ac:spMkLst>
        </pc:spChg>
      </pc:sldChg>
      <pc:sldChg chg="modSp mod modAnim">
        <pc:chgData name="Carlos Caetano" userId="ba24568caaa58072" providerId="LiveId" clId="{7592709E-33C0-4CCA-8637-32FD100DB5BA}" dt="2023-03-23T09:51:27.200" v="18" actId="113"/>
        <pc:sldMkLst>
          <pc:docMk/>
          <pc:sldMk cId="1751706226" sldId="557"/>
        </pc:sldMkLst>
        <pc:spChg chg="mod">
          <ac:chgData name="Carlos Caetano" userId="ba24568caaa58072" providerId="LiveId" clId="{7592709E-33C0-4CCA-8637-32FD100DB5BA}" dt="2023-03-23T09:51:27.200" v="18" actId="113"/>
          <ac:spMkLst>
            <pc:docMk/>
            <pc:sldMk cId="1751706226" sldId="557"/>
            <ac:spMk id="23" creationId="{7D996895-6707-0718-9770-196E8B998AB1}"/>
          </ac:spMkLst>
        </pc:spChg>
      </pc:sldChg>
      <pc:sldChg chg="delSp add mod">
        <pc:chgData name="Carlos Caetano" userId="ba24568caaa58072" providerId="LiveId" clId="{7592709E-33C0-4CCA-8637-32FD100DB5BA}" dt="2023-03-23T15:29:10.355" v="558" actId="478"/>
        <pc:sldMkLst>
          <pc:docMk/>
          <pc:sldMk cId="2831719085" sldId="559"/>
        </pc:sldMkLst>
        <pc:spChg chg="del">
          <ac:chgData name="Carlos Caetano" userId="ba24568caaa58072" providerId="LiveId" clId="{7592709E-33C0-4CCA-8637-32FD100DB5BA}" dt="2023-03-23T15:29:10.355" v="558" actId="478"/>
          <ac:spMkLst>
            <pc:docMk/>
            <pc:sldMk cId="2831719085" sldId="559"/>
            <ac:spMk id="2" creationId="{00000000-0000-0000-0000-000000000000}"/>
          </ac:spMkLst>
        </pc:spChg>
      </pc:sldChg>
      <pc:sldChg chg="delSp add mod">
        <pc:chgData name="Carlos Caetano" userId="ba24568caaa58072" providerId="LiveId" clId="{7592709E-33C0-4CCA-8637-32FD100DB5BA}" dt="2023-03-23T15:29:13.511" v="559" actId="478"/>
        <pc:sldMkLst>
          <pc:docMk/>
          <pc:sldMk cId="383095106" sldId="561"/>
        </pc:sldMkLst>
        <pc:spChg chg="del">
          <ac:chgData name="Carlos Caetano" userId="ba24568caaa58072" providerId="LiveId" clId="{7592709E-33C0-4CCA-8637-32FD100DB5BA}" dt="2023-03-23T15:29:13.511" v="559" actId="478"/>
          <ac:spMkLst>
            <pc:docMk/>
            <pc:sldMk cId="383095106" sldId="561"/>
            <ac:spMk id="2" creationId="{00000000-0000-0000-0000-000000000000}"/>
          </ac:spMkLst>
        </pc:spChg>
      </pc:sldChg>
      <pc:sldChg chg="delSp add mod">
        <pc:chgData name="Carlos Caetano" userId="ba24568caaa58072" providerId="LiveId" clId="{7592709E-33C0-4CCA-8637-32FD100DB5BA}" dt="2023-03-23T15:29:16.632" v="560" actId="478"/>
        <pc:sldMkLst>
          <pc:docMk/>
          <pc:sldMk cId="849876343" sldId="562"/>
        </pc:sldMkLst>
        <pc:spChg chg="del">
          <ac:chgData name="Carlos Caetano" userId="ba24568caaa58072" providerId="LiveId" clId="{7592709E-33C0-4CCA-8637-32FD100DB5BA}" dt="2023-03-23T15:29:16.632" v="560" actId="478"/>
          <ac:spMkLst>
            <pc:docMk/>
            <pc:sldMk cId="849876343" sldId="562"/>
            <ac:spMk id="2" creationId="{00000000-0000-0000-0000-000000000000}"/>
          </ac:spMkLst>
        </pc:spChg>
      </pc:sldChg>
      <pc:sldChg chg="modAnim">
        <pc:chgData name="Carlos Caetano" userId="ba24568caaa58072" providerId="LiveId" clId="{7592709E-33C0-4CCA-8637-32FD100DB5BA}" dt="2023-03-23T15:32:56.348" v="610"/>
        <pc:sldMkLst>
          <pc:docMk/>
          <pc:sldMk cId="231974137" sldId="572"/>
        </pc:sldMkLst>
      </pc:sldChg>
      <pc:sldChg chg="modAnim">
        <pc:chgData name="Carlos Caetano" userId="ba24568caaa58072" providerId="LiveId" clId="{7592709E-33C0-4CCA-8637-32FD100DB5BA}" dt="2023-03-23T15:33:09.037" v="611"/>
        <pc:sldMkLst>
          <pc:docMk/>
          <pc:sldMk cId="1442454329" sldId="573"/>
        </pc:sldMkLst>
      </pc:sldChg>
      <pc:sldChg chg="addSp delSp modSp add mod">
        <pc:chgData name="Carlos Caetano" userId="ba24568caaa58072" providerId="LiveId" clId="{7592709E-33C0-4CCA-8637-32FD100DB5BA}" dt="2023-03-23T15:35:45.145" v="636" actId="1036"/>
        <pc:sldMkLst>
          <pc:docMk/>
          <pc:sldMk cId="111708003" sldId="578"/>
        </pc:sldMkLst>
        <pc:spChg chg="mod">
          <ac:chgData name="Carlos Caetano" userId="ba24568caaa58072" providerId="LiveId" clId="{7592709E-33C0-4CCA-8637-32FD100DB5BA}" dt="2023-03-23T10:00:25.642" v="157" actId="1038"/>
          <ac:spMkLst>
            <pc:docMk/>
            <pc:sldMk cId="111708003" sldId="578"/>
            <ac:spMk id="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0:07:10.658" v="305" actId="1076"/>
          <ac:spMkLst>
            <pc:docMk/>
            <pc:sldMk cId="111708003" sldId="578"/>
            <ac:spMk id="7" creationId="{C2EA8A75-1C54-8603-2B0F-1C35A3B69271}"/>
          </ac:spMkLst>
        </pc:spChg>
        <pc:spChg chg="mod">
          <ac:chgData name="Carlos Caetano" userId="ba24568caaa58072" providerId="LiveId" clId="{7592709E-33C0-4CCA-8637-32FD100DB5BA}" dt="2023-03-23T09:54:53.137" v="37" actId="20577"/>
          <ac:spMkLst>
            <pc:docMk/>
            <pc:sldMk cId="111708003" sldId="578"/>
            <ac:spMk id="8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0:07:15.082" v="306" actId="1076"/>
          <ac:spMkLst>
            <pc:docMk/>
            <pc:sldMk cId="111708003" sldId="578"/>
            <ac:spMk id="9" creationId="{49CFFC87-E320-D5EF-99D9-3C24E69597E1}"/>
          </ac:spMkLst>
        </pc:spChg>
        <pc:spChg chg="del">
          <ac:chgData name="Carlos Caetano" userId="ba24568caaa58072" providerId="LiveId" clId="{7592709E-33C0-4CCA-8637-32FD100DB5BA}" dt="2023-03-23T09:56:06.759" v="73" actId="478"/>
          <ac:spMkLst>
            <pc:docMk/>
            <pc:sldMk cId="111708003" sldId="578"/>
            <ac:spMk id="1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09:56:06.759" v="73" actId="478"/>
          <ac:spMkLst>
            <pc:docMk/>
            <pc:sldMk cId="111708003" sldId="578"/>
            <ac:spMk id="12" creationId="{00000000-0000-0000-0000-000000000000}"/>
          </ac:spMkLst>
        </pc:spChg>
        <pc:spChg chg="mod">
          <ac:chgData name="Carlos Caetano" userId="ba24568caaa58072" providerId="LiveId" clId="{7592709E-33C0-4CCA-8637-32FD100DB5BA}" dt="2023-03-23T10:06:25.236" v="303" actId="1036"/>
          <ac:spMkLst>
            <pc:docMk/>
            <pc:sldMk cId="111708003" sldId="578"/>
            <ac:spMk id="1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0:05:34.255" v="258" actId="1076"/>
          <ac:spMkLst>
            <pc:docMk/>
            <pc:sldMk cId="111708003" sldId="578"/>
            <ac:spMk id="16" creationId="{DBFA61A7-631B-9264-7DBD-61D5ADEA6DA4}"/>
          </ac:spMkLst>
        </pc:spChg>
        <pc:spChg chg="del mod topLvl">
          <ac:chgData name="Carlos Caetano" userId="ba24568caaa58072" providerId="LiveId" clId="{7592709E-33C0-4CCA-8637-32FD100DB5BA}" dt="2023-03-23T10:01:25.898" v="197" actId="478"/>
          <ac:spMkLst>
            <pc:docMk/>
            <pc:sldMk cId="111708003" sldId="578"/>
            <ac:spMk id="18" creationId="{634FEC2E-F190-7878-73EB-92304E6AF633}"/>
          </ac:spMkLst>
        </pc:spChg>
        <pc:spChg chg="del">
          <ac:chgData name="Carlos Caetano" userId="ba24568caaa58072" providerId="LiveId" clId="{7592709E-33C0-4CCA-8637-32FD100DB5BA}" dt="2023-03-23T09:59:00.121" v="126" actId="478"/>
          <ac:spMkLst>
            <pc:docMk/>
            <pc:sldMk cId="111708003" sldId="578"/>
            <ac:spMk id="23" creationId="{7D996895-6707-0718-9770-196E8B998AB1}"/>
          </ac:spMkLst>
        </pc:spChg>
        <pc:spChg chg="del mod topLvl">
          <ac:chgData name="Carlos Caetano" userId="ba24568caaa58072" providerId="LiveId" clId="{7592709E-33C0-4CCA-8637-32FD100DB5BA}" dt="2023-03-23T10:01:43.068" v="203" actId="478"/>
          <ac:spMkLst>
            <pc:docMk/>
            <pc:sldMk cId="111708003" sldId="578"/>
            <ac:spMk id="24" creationId="{76BC2140-AEF3-F98F-CBB8-64C37E1E58B5}"/>
          </ac:spMkLst>
        </pc:spChg>
        <pc:spChg chg="del mod topLvl">
          <ac:chgData name="Carlos Caetano" userId="ba24568caaa58072" providerId="LiveId" clId="{7592709E-33C0-4CCA-8637-32FD100DB5BA}" dt="2023-03-23T10:01:40.412" v="201" actId="478"/>
          <ac:spMkLst>
            <pc:docMk/>
            <pc:sldMk cId="111708003" sldId="578"/>
            <ac:spMk id="25" creationId="{795F3413-3D0F-C316-69ED-BBC964667813}"/>
          </ac:spMkLst>
        </pc:spChg>
        <pc:spChg chg="del mod topLvl">
          <ac:chgData name="Carlos Caetano" userId="ba24568caaa58072" providerId="LiveId" clId="{7592709E-33C0-4CCA-8637-32FD100DB5BA}" dt="2023-03-23T10:01:43.877" v="204" actId="478"/>
          <ac:spMkLst>
            <pc:docMk/>
            <pc:sldMk cId="111708003" sldId="578"/>
            <ac:spMk id="26" creationId="{623A3CF2-D210-042C-C718-4A562EB8CB21}"/>
          </ac:spMkLst>
        </pc:spChg>
        <pc:spChg chg="del mod topLvl">
          <ac:chgData name="Carlos Caetano" userId="ba24568caaa58072" providerId="LiveId" clId="{7592709E-33C0-4CCA-8637-32FD100DB5BA}" dt="2023-03-23T10:01:41.022" v="202" actId="478"/>
          <ac:spMkLst>
            <pc:docMk/>
            <pc:sldMk cId="111708003" sldId="578"/>
            <ac:spMk id="27" creationId="{32EC0CF3-9ADC-6998-D86A-14271E6E6201}"/>
          </ac:spMkLst>
        </pc:spChg>
        <pc:spChg chg="del mod">
          <ac:chgData name="Carlos Caetano" userId="ba24568caaa58072" providerId="LiveId" clId="{7592709E-33C0-4CCA-8637-32FD100DB5BA}" dt="2023-03-23T10:01:16.918" v="195" actId="478"/>
          <ac:spMkLst>
            <pc:docMk/>
            <pc:sldMk cId="111708003" sldId="578"/>
            <ac:spMk id="30" creationId="{E911B613-D2B5-0D19-426B-F25712BD6D64}"/>
          </ac:spMkLst>
        </pc:spChg>
        <pc:spChg chg="mod">
          <ac:chgData name="Carlos Caetano" userId="ba24568caaa58072" providerId="LiveId" clId="{7592709E-33C0-4CCA-8637-32FD100DB5BA}" dt="2023-03-23T10:02:35.378" v="213" actId="20577"/>
          <ac:spMkLst>
            <pc:docMk/>
            <pc:sldMk cId="111708003" sldId="578"/>
            <ac:spMk id="33" creationId="{41B1337C-DB2C-C31C-3F2E-41A81E52FEEC}"/>
          </ac:spMkLst>
        </pc:spChg>
        <pc:spChg chg="mod">
          <ac:chgData name="Carlos Caetano" userId="ba24568caaa58072" providerId="LiveId" clId="{7592709E-33C0-4CCA-8637-32FD100DB5BA}" dt="2023-03-23T10:02:35.378" v="213" actId="20577"/>
          <ac:spMkLst>
            <pc:docMk/>
            <pc:sldMk cId="111708003" sldId="578"/>
            <ac:spMk id="34" creationId="{27A2D214-19B6-BEB8-9736-ED060A7F6DEA}"/>
          </ac:spMkLst>
        </pc:spChg>
        <pc:spChg chg="mod">
          <ac:chgData name="Carlos Caetano" userId="ba24568caaa58072" providerId="LiveId" clId="{7592709E-33C0-4CCA-8637-32FD100DB5BA}" dt="2023-03-23T10:03:55.755" v="231" actId="1076"/>
          <ac:spMkLst>
            <pc:docMk/>
            <pc:sldMk cId="111708003" sldId="578"/>
            <ac:spMk id="36" creationId="{45459F6E-337C-0C18-E94F-A7C6E63DF535}"/>
          </ac:spMkLst>
        </pc:spChg>
        <pc:spChg chg="mod">
          <ac:chgData name="Carlos Caetano" userId="ba24568caaa58072" providerId="LiveId" clId="{7592709E-33C0-4CCA-8637-32FD100DB5BA}" dt="2023-03-23T10:02:35.378" v="213" actId="20577"/>
          <ac:spMkLst>
            <pc:docMk/>
            <pc:sldMk cId="111708003" sldId="578"/>
            <ac:spMk id="37" creationId="{B7E72CFF-8CDC-F942-38DE-92E39B16C0D0}"/>
          </ac:spMkLst>
        </pc:spChg>
        <pc:spChg chg="add mod">
          <ac:chgData name="Carlos Caetano" userId="ba24568caaa58072" providerId="LiveId" clId="{7592709E-33C0-4CCA-8637-32FD100DB5BA}" dt="2023-03-23T10:04:37.718" v="235" actId="164"/>
          <ac:spMkLst>
            <pc:docMk/>
            <pc:sldMk cId="111708003" sldId="578"/>
            <ac:spMk id="41" creationId="{B44FAFE3-7F66-E147-6793-20042A90566F}"/>
          </ac:spMkLst>
        </pc:spChg>
        <pc:spChg chg="add mod">
          <ac:chgData name="Carlos Caetano" userId="ba24568caaa58072" providerId="LiveId" clId="{7592709E-33C0-4CCA-8637-32FD100DB5BA}" dt="2023-03-23T15:35:45.145" v="636" actId="1036"/>
          <ac:spMkLst>
            <pc:docMk/>
            <pc:sldMk cId="111708003" sldId="578"/>
            <ac:spMk id="42" creationId="{3DE235B9-8331-F899-F114-7289692DD95E}"/>
          </ac:spMkLst>
        </pc:spChg>
        <pc:spChg chg="mod">
          <ac:chgData name="Carlos Caetano" userId="ba24568caaa58072" providerId="LiveId" clId="{7592709E-33C0-4CCA-8637-32FD100DB5BA}" dt="2023-03-23T10:04:45.678" v="238"/>
          <ac:spMkLst>
            <pc:docMk/>
            <pc:sldMk cId="111708003" sldId="578"/>
            <ac:spMk id="45" creationId="{6C951A14-E2AE-42F4-F4D6-EB0F5C3E1091}"/>
          </ac:spMkLst>
        </pc:spChg>
        <pc:spChg chg="mod">
          <ac:chgData name="Carlos Caetano" userId="ba24568caaa58072" providerId="LiveId" clId="{7592709E-33C0-4CCA-8637-32FD100DB5BA}" dt="2023-03-23T10:04:45.678" v="238"/>
          <ac:spMkLst>
            <pc:docMk/>
            <pc:sldMk cId="111708003" sldId="578"/>
            <ac:spMk id="46" creationId="{18B714AF-0108-4DC8-74AC-1906EACAA96B}"/>
          </ac:spMkLst>
        </pc:spChg>
        <pc:spChg chg="mod">
          <ac:chgData name="Carlos Caetano" userId="ba24568caaa58072" providerId="LiveId" clId="{7592709E-33C0-4CCA-8637-32FD100DB5BA}" dt="2023-03-23T10:04:54.817" v="241" actId="20577"/>
          <ac:spMkLst>
            <pc:docMk/>
            <pc:sldMk cId="111708003" sldId="578"/>
            <ac:spMk id="50" creationId="{7970AD98-91FE-8000-2A76-BA47634B6EA4}"/>
          </ac:spMkLst>
        </pc:spChg>
        <pc:spChg chg="mod">
          <ac:chgData name="Carlos Caetano" userId="ba24568caaa58072" providerId="LiveId" clId="{7592709E-33C0-4CCA-8637-32FD100DB5BA}" dt="2023-03-23T10:04:51.750" v="240" actId="20577"/>
          <ac:spMkLst>
            <pc:docMk/>
            <pc:sldMk cId="111708003" sldId="578"/>
            <ac:spMk id="51" creationId="{A6162206-C4E6-AA92-2321-95B6F80D58A9}"/>
          </ac:spMkLst>
        </pc:spChg>
        <pc:spChg chg="mod">
          <ac:chgData name="Carlos Caetano" userId="ba24568caaa58072" providerId="LiveId" clId="{7592709E-33C0-4CCA-8637-32FD100DB5BA}" dt="2023-03-23T10:04:56.699" v="242" actId="20577"/>
          <ac:spMkLst>
            <pc:docMk/>
            <pc:sldMk cId="111708003" sldId="578"/>
            <ac:spMk id="52" creationId="{39BE30B7-04E8-5678-EB23-8F6FA44C9BEF}"/>
          </ac:spMkLst>
        </pc:spChg>
        <pc:spChg chg="mod">
          <ac:chgData name="Carlos Caetano" userId="ba24568caaa58072" providerId="LiveId" clId="{7592709E-33C0-4CCA-8637-32FD100DB5BA}" dt="2023-03-23T10:04:45.678" v="238"/>
          <ac:spMkLst>
            <pc:docMk/>
            <pc:sldMk cId="111708003" sldId="578"/>
            <ac:spMk id="53" creationId="{84933391-6F29-4EB2-E95A-E499B10B6270}"/>
          </ac:spMkLst>
        </pc:spChg>
        <pc:spChg chg="add mod">
          <ac:chgData name="Carlos Caetano" userId="ba24568caaa58072" providerId="LiveId" clId="{7592709E-33C0-4CCA-8637-32FD100DB5BA}" dt="2023-03-23T10:05:59.479" v="295" actId="20577"/>
          <ac:spMkLst>
            <pc:docMk/>
            <pc:sldMk cId="111708003" sldId="578"/>
            <ac:spMk id="55" creationId="{0E0765DD-FB78-4BAE-DFFA-FEEEDD944767}"/>
          </ac:spMkLst>
        </pc:spChg>
        <pc:grpChg chg="del">
          <ac:chgData name="Carlos Caetano" userId="ba24568caaa58072" providerId="LiveId" clId="{7592709E-33C0-4CCA-8637-32FD100DB5BA}" dt="2023-03-23T09:55:06.324" v="38" actId="478"/>
          <ac:grpSpMkLst>
            <pc:docMk/>
            <pc:sldMk cId="111708003" sldId="578"/>
            <ac:grpSpMk id="10" creationId="{00000000-0000-0000-0000-000000000000}"/>
          </ac:grpSpMkLst>
        </pc:grpChg>
        <pc:grpChg chg="add del mod">
          <ac:chgData name="Carlos Caetano" userId="ba24568caaa58072" providerId="LiveId" clId="{7592709E-33C0-4CCA-8637-32FD100DB5BA}" dt="2023-03-23T10:01:21.502" v="196" actId="165"/>
          <ac:grpSpMkLst>
            <pc:docMk/>
            <pc:sldMk cId="111708003" sldId="578"/>
            <ac:grpSpMk id="17" creationId="{A017CB65-7FDB-E18B-38D1-42BB7BA3B242}"/>
          </ac:grpSpMkLst>
        </pc:grpChg>
        <pc:grpChg chg="del mod topLvl">
          <ac:chgData name="Carlos Caetano" userId="ba24568caaa58072" providerId="LiveId" clId="{7592709E-33C0-4CCA-8637-32FD100DB5BA}" dt="2023-03-23T10:01:30.464" v="198" actId="165"/>
          <ac:grpSpMkLst>
            <pc:docMk/>
            <pc:sldMk cId="111708003" sldId="578"/>
            <ac:grpSpMk id="20" creationId="{502132E5-8153-D634-EC72-2595AE9ABBFB}"/>
          </ac:grpSpMkLst>
        </pc:grpChg>
        <pc:grpChg chg="del mod topLvl">
          <ac:chgData name="Carlos Caetano" userId="ba24568caaa58072" providerId="LiveId" clId="{7592709E-33C0-4CCA-8637-32FD100DB5BA}" dt="2023-03-23T10:01:37.275" v="199" actId="165"/>
          <ac:grpSpMkLst>
            <pc:docMk/>
            <pc:sldMk cId="111708003" sldId="578"/>
            <ac:grpSpMk id="22" creationId="{6B4E7CFA-7893-0757-4BD3-9C6E07273506}"/>
          </ac:grpSpMkLst>
        </pc:grpChg>
        <pc:grpChg chg="mod ord topLvl">
          <ac:chgData name="Carlos Caetano" userId="ba24568caaa58072" providerId="LiveId" clId="{7592709E-33C0-4CCA-8637-32FD100DB5BA}" dt="2023-03-23T10:04:37.718" v="235" actId="164"/>
          <ac:grpSpMkLst>
            <pc:docMk/>
            <pc:sldMk cId="111708003" sldId="578"/>
            <ac:grpSpMk id="29" creationId="{39C8D4A6-A2CC-F2E5-FC68-C9E00DD23654}"/>
          </ac:grpSpMkLst>
        </pc:grpChg>
        <pc:grpChg chg="add mod">
          <ac:chgData name="Carlos Caetano" userId="ba24568caaa58072" providerId="LiveId" clId="{7592709E-33C0-4CCA-8637-32FD100DB5BA}" dt="2023-03-23T10:04:41.845" v="236" actId="1076"/>
          <ac:grpSpMkLst>
            <pc:docMk/>
            <pc:sldMk cId="111708003" sldId="578"/>
            <ac:grpSpMk id="43" creationId="{7C8A8BAF-A41A-23B9-D420-B96D67633416}"/>
          </ac:grpSpMkLst>
        </pc:grpChg>
        <pc:grpChg chg="add mod">
          <ac:chgData name="Carlos Caetano" userId="ba24568caaa58072" providerId="LiveId" clId="{7592709E-33C0-4CCA-8637-32FD100DB5BA}" dt="2023-03-23T10:04:49.346" v="239" actId="1076"/>
          <ac:grpSpMkLst>
            <pc:docMk/>
            <pc:sldMk cId="111708003" sldId="578"/>
            <ac:grpSpMk id="44" creationId="{9C311A29-E634-73D9-08CC-209AA9689904}"/>
          </ac:grpSpMkLst>
        </pc:grpChg>
        <pc:grpChg chg="mod">
          <ac:chgData name="Carlos Caetano" userId="ba24568caaa58072" providerId="LiveId" clId="{7592709E-33C0-4CCA-8637-32FD100DB5BA}" dt="2023-03-23T10:04:45.678" v="238"/>
          <ac:grpSpMkLst>
            <pc:docMk/>
            <pc:sldMk cId="111708003" sldId="578"/>
            <ac:grpSpMk id="47" creationId="{0FD9592A-18D3-E072-B04D-7FB01B3D39DF}"/>
          </ac:grpSpMkLst>
        </pc:grpChg>
        <pc:graphicFrameChg chg="add del mod">
          <ac:chgData name="Carlos Caetano" userId="ba24568caaa58072" providerId="LiveId" clId="{7592709E-33C0-4CCA-8637-32FD100DB5BA}" dt="2023-03-23T10:04:16.426" v="233" actId="478"/>
          <ac:graphicFrameMkLst>
            <pc:docMk/>
            <pc:sldMk cId="111708003" sldId="578"/>
            <ac:graphicFrameMk id="14" creationId="{E13B50B5-E3F9-8579-C496-2E8AB14C400A}"/>
          </ac:graphicFrameMkLst>
        </pc:graphicFrameChg>
        <pc:graphicFrameChg chg="add del mod">
          <ac:chgData name="Carlos Caetano" userId="ba24568caaa58072" providerId="LiveId" clId="{7592709E-33C0-4CCA-8637-32FD100DB5BA}" dt="2023-03-23T10:04:43.580" v="237" actId="478"/>
          <ac:graphicFrameMkLst>
            <pc:docMk/>
            <pc:sldMk cId="111708003" sldId="578"/>
            <ac:graphicFrameMk id="15" creationId="{6167E1A8-7011-D877-96D8-80E2DE6E1DB6}"/>
          </ac:graphicFrameMkLst>
        </pc:graphicFrameChg>
        <pc:picChg chg="add mod">
          <ac:chgData name="Carlos Caetano" userId="ba24568caaa58072" providerId="LiveId" clId="{7592709E-33C0-4CCA-8637-32FD100DB5BA}" dt="2023-03-23T10:05:43.143" v="260" actId="1076"/>
          <ac:picMkLst>
            <pc:docMk/>
            <pc:sldMk cId="111708003" sldId="578"/>
            <ac:picMk id="2" creationId="{7C7274B2-27CA-5D63-6D2E-297532FC6D09}"/>
          </ac:picMkLst>
        </pc:picChg>
        <pc:picChg chg="del">
          <ac:chgData name="Carlos Caetano" userId="ba24568caaa58072" providerId="LiveId" clId="{7592709E-33C0-4CCA-8637-32FD100DB5BA}" dt="2023-03-23T09:58:57.842" v="124" actId="478"/>
          <ac:picMkLst>
            <pc:docMk/>
            <pc:sldMk cId="111708003" sldId="578"/>
            <ac:picMk id="19" creationId="{D9D6FC6E-8B19-BA28-886D-0F69118A5CA5}"/>
          </ac:picMkLst>
        </pc:picChg>
        <pc:picChg chg="del">
          <ac:chgData name="Carlos Caetano" userId="ba24568caaa58072" providerId="LiveId" clId="{7592709E-33C0-4CCA-8637-32FD100DB5BA}" dt="2023-03-23T09:58:58.409" v="125" actId="478"/>
          <ac:picMkLst>
            <pc:docMk/>
            <pc:sldMk cId="111708003" sldId="578"/>
            <ac:picMk id="21" creationId="{F51A7062-F626-60D4-81E7-EB1401AF5171}"/>
          </ac:picMkLst>
        </pc:picChg>
        <pc:picChg chg="del mod topLvl">
          <ac:chgData name="Carlos Caetano" userId="ba24568caaa58072" providerId="LiveId" clId="{7592709E-33C0-4CCA-8637-32FD100DB5BA}" dt="2023-03-23T10:01:39.333" v="200" actId="478"/>
          <ac:picMkLst>
            <pc:docMk/>
            <pc:sldMk cId="111708003" sldId="578"/>
            <ac:picMk id="28" creationId="{9E1D4FB5-52C2-62C9-D6C0-658B7C00C20D}"/>
          </ac:picMkLst>
        </pc:picChg>
        <pc:cxnChg chg="mod">
          <ac:chgData name="Carlos Caetano" userId="ba24568caaa58072" providerId="LiveId" clId="{7592709E-33C0-4CCA-8637-32FD100DB5BA}" dt="2023-03-23T10:02:35.378" v="213" actId="20577"/>
          <ac:cxnSpMkLst>
            <pc:docMk/>
            <pc:sldMk cId="111708003" sldId="578"/>
            <ac:cxnSpMk id="31" creationId="{182C7400-4AED-B7F2-3FB5-F0D670682CEE}"/>
          </ac:cxnSpMkLst>
        </pc:cxnChg>
        <pc:cxnChg chg="mod">
          <ac:chgData name="Carlos Caetano" userId="ba24568caaa58072" providerId="LiveId" clId="{7592709E-33C0-4CCA-8637-32FD100DB5BA}" dt="2023-03-23T10:02:35.378" v="213" actId="20577"/>
          <ac:cxnSpMkLst>
            <pc:docMk/>
            <pc:sldMk cId="111708003" sldId="578"/>
            <ac:cxnSpMk id="32" creationId="{FA38D270-9423-1495-35CB-F9AE5D4A12D2}"/>
          </ac:cxnSpMkLst>
        </pc:cxnChg>
        <pc:cxnChg chg="mod ord">
          <ac:chgData name="Carlos Caetano" userId="ba24568caaa58072" providerId="LiveId" clId="{7592709E-33C0-4CCA-8637-32FD100DB5BA}" dt="2023-03-23T10:03:42.137" v="229" actId="166"/>
          <ac:cxnSpMkLst>
            <pc:docMk/>
            <pc:sldMk cId="111708003" sldId="578"/>
            <ac:cxnSpMk id="35" creationId="{57D25D55-4D6E-5272-3D0B-9FC17B66961B}"/>
          </ac:cxnSpMkLst>
        </pc:cxnChg>
        <pc:cxnChg chg="mod">
          <ac:chgData name="Carlos Caetano" userId="ba24568caaa58072" providerId="LiveId" clId="{7592709E-33C0-4CCA-8637-32FD100DB5BA}" dt="2023-03-23T10:04:45.678" v="238"/>
          <ac:cxnSpMkLst>
            <pc:docMk/>
            <pc:sldMk cId="111708003" sldId="578"/>
            <ac:cxnSpMk id="48" creationId="{3A8E11A6-C246-3D48-1BAF-DBCDAF1694DC}"/>
          </ac:cxnSpMkLst>
        </pc:cxnChg>
        <pc:cxnChg chg="mod">
          <ac:chgData name="Carlos Caetano" userId="ba24568caaa58072" providerId="LiveId" clId="{7592709E-33C0-4CCA-8637-32FD100DB5BA}" dt="2023-03-23T10:04:45.678" v="238"/>
          <ac:cxnSpMkLst>
            <pc:docMk/>
            <pc:sldMk cId="111708003" sldId="578"/>
            <ac:cxnSpMk id="49" creationId="{C508B5BF-2152-01F5-2AAC-205977A0E1CB}"/>
          </ac:cxnSpMkLst>
        </pc:cxnChg>
        <pc:cxnChg chg="mod">
          <ac:chgData name="Carlos Caetano" userId="ba24568caaa58072" providerId="LiveId" clId="{7592709E-33C0-4CCA-8637-32FD100DB5BA}" dt="2023-03-23T10:05:03.752" v="243" actId="208"/>
          <ac:cxnSpMkLst>
            <pc:docMk/>
            <pc:sldMk cId="111708003" sldId="578"/>
            <ac:cxnSpMk id="54" creationId="{CA79127E-821A-DC5E-BA35-4B4646B5476B}"/>
          </ac:cxnSpMkLst>
        </pc:cxnChg>
      </pc:sldChg>
      <pc:sldChg chg="addSp delSp modSp add mod">
        <pc:chgData name="Carlos Caetano" userId="ba24568caaa58072" providerId="LiveId" clId="{7592709E-33C0-4CCA-8637-32FD100DB5BA}" dt="2023-03-23T15:12:43.984" v="480" actId="20577"/>
        <pc:sldMkLst>
          <pc:docMk/>
          <pc:sldMk cId="773461295" sldId="579"/>
        </pc:sldMkLst>
        <pc:spChg chg="mod">
          <ac:chgData name="Carlos Caetano" userId="ba24568caaa58072" providerId="LiveId" clId="{7592709E-33C0-4CCA-8637-32FD100DB5BA}" dt="2023-03-23T15:10:00.524" v="433" actId="20577"/>
          <ac:spMkLst>
            <pc:docMk/>
            <pc:sldMk cId="773461295" sldId="579"/>
            <ac:spMk id="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5:09:31.812" v="428" actId="1076"/>
          <ac:spMkLst>
            <pc:docMk/>
            <pc:sldMk cId="773461295" sldId="579"/>
            <ac:spMk id="5" creationId="{A84C3D0C-A6A7-1637-AA1E-60964BF7AB53}"/>
          </ac:spMkLst>
        </pc:spChg>
        <pc:spChg chg="del">
          <ac:chgData name="Carlos Caetano" userId="ba24568caaa58072" providerId="LiveId" clId="{7592709E-33C0-4CCA-8637-32FD100DB5BA}" dt="2023-03-23T15:01:51.924" v="350" actId="478"/>
          <ac:spMkLst>
            <pc:docMk/>
            <pc:sldMk cId="773461295" sldId="579"/>
            <ac:spMk id="7" creationId="{C2EA8A75-1C54-8603-2B0F-1C35A3B69271}"/>
          </ac:spMkLst>
        </pc:spChg>
        <pc:spChg chg="mod">
          <ac:chgData name="Carlos Caetano" userId="ba24568caaa58072" providerId="LiveId" clId="{7592709E-33C0-4CCA-8637-32FD100DB5BA}" dt="2023-03-23T14:59:57.462" v="320" actId="20577"/>
          <ac:spMkLst>
            <pc:docMk/>
            <pc:sldMk cId="773461295" sldId="579"/>
            <ac:spMk id="8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01:51.924" v="350" actId="478"/>
          <ac:spMkLst>
            <pc:docMk/>
            <pc:sldMk cId="773461295" sldId="579"/>
            <ac:spMk id="9" creationId="{49CFFC87-E320-D5EF-99D9-3C24E69597E1}"/>
          </ac:spMkLst>
        </pc:spChg>
        <pc:spChg chg="add mod">
          <ac:chgData name="Carlos Caetano" userId="ba24568caaa58072" providerId="LiveId" clId="{7592709E-33C0-4CCA-8637-32FD100DB5BA}" dt="2023-03-23T15:09:36.238" v="429" actId="1076"/>
          <ac:spMkLst>
            <pc:docMk/>
            <pc:sldMk cId="773461295" sldId="579"/>
            <ac:spMk id="11" creationId="{EF223734-CF2E-612A-2B9D-8F4354154E01}"/>
          </ac:spMkLst>
        </pc:spChg>
        <pc:spChg chg="del">
          <ac:chgData name="Carlos Caetano" userId="ba24568caaa58072" providerId="LiveId" clId="{7592709E-33C0-4CCA-8637-32FD100DB5BA}" dt="2023-03-23T15:01:47.222" v="349" actId="478"/>
          <ac:spMkLst>
            <pc:docMk/>
            <pc:sldMk cId="773461295" sldId="579"/>
            <ac:spMk id="1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5:07:58.101" v="414" actId="20577"/>
          <ac:spMkLst>
            <pc:docMk/>
            <pc:sldMk cId="773461295" sldId="579"/>
            <ac:spMk id="15" creationId="{7EAED06D-17C5-E465-CC28-A821148CC9EB}"/>
          </ac:spMkLst>
        </pc:spChg>
        <pc:spChg chg="del">
          <ac:chgData name="Carlos Caetano" userId="ba24568caaa58072" providerId="LiveId" clId="{7592709E-33C0-4CCA-8637-32FD100DB5BA}" dt="2023-03-23T15:01:47.222" v="349" actId="478"/>
          <ac:spMkLst>
            <pc:docMk/>
            <pc:sldMk cId="773461295" sldId="579"/>
            <ac:spMk id="16" creationId="{DBFA61A7-631B-9264-7DBD-61D5ADEA6DA4}"/>
          </ac:spMkLst>
        </pc:spChg>
        <pc:spChg chg="add mod">
          <ac:chgData name="Carlos Caetano" userId="ba24568caaa58072" providerId="LiveId" clId="{7592709E-33C0-4CCA-8637-32FD100DB5BA}" dt="2023-03-23T15:09:40.318" v="430" actId="1076"/>
          <ac:spMkLst>
            <pc:docMk/>
            <pc:sldMk cId="773461295" sldId="579"/>
            <ac:spMk id="18" creationId="{FFC910B4-E586-295C-AEEE-8539ACB208DF}"/>
          </ac:spMkLst>
        </pc:spChg>
        <pc:spChg chg="add mod">
          <ac:chgData name="Carlos Caetano" userId="ba24568caaa58072" providerId="LiveId" clId="{7592709E-33C0-4CCA-8637-32FD100DB5BA}" dt="2023-03-23T15:10:49.732" v="461" actId="207"/>
          <ac:spMkLst>
            <pc:docMk/>
            <pc:sldMk cId="773461295" sldId="579"/>
            <ac:spMk id="19" creationId="{0080A82E-E762-30F8-9CB7-DFCBE0DC95C3}"/>
          </ac:spMkLst>
        </pc:spChg>
        <pc:spChg chg="add mod">
          <ac:chgData name="Carlos Caetano" userId="ba24568caaa58072" providerId="LiveId" clId="{7592709E-33C0-4CCA-8637-32FD100DB5BA}" dt="2023-03-23T15:12:43.984" v="480" actId="20577"/>
          <ac:spMkLst>
            <pc:docMk/>
            <pc:sldMk cId="773461295" sldId="579"/>
            <ac:spMk id="21" creationId="{C91A718E-D229-B767-E0E2-F4C574AF2557}"/>
          </ac:spMkLst>
        </pc:spChg>
        <pc:spChg chg="del">
          <ac:chgData name="Carlos Caetano" userId="ba24568caaa58072" providerId="LiveId" clId="{7592709E-33C0-4CCA-8637-32FD100DB5BA}" dt="2023-03-23T15:01:51.924" v="350" actId="478"/>
          <ac:spMkLst>
            <pc:docMk/>
            <pc:sldMk cId="773461295" sldId="579"/>
            <ac:spMk id="55" creationId="{0E0765DD-FB78-4BAE-DFFA-FEEEDD944767}"/>
          </ac:spMkLst>
        </pc:spChg>
        <pc:grpChg chg="del">
          <ac:chgData name="Carlos Caetano" userId="ba24568caaa58072" providerId="LiveId" clId="{7592709E-33C0-4CCA-8637-32FD100DB5BA}" dt="2023-03-23T15:01:47.222" v="349" actId="478"/>
          <ac:grpSpMkLst>
            <pc:docMk/>
            <pc:sldMk cId="773461295" sldId="579"/>
            <ac:grpSpMk id="43" creationId="{7C8A8BAF-A41A-23B9-D420-B96D67633416}"/>
          </ac:grpSpMkLst>
        </pc:grpChg>
        <pc:grpChg chg="del">
          <ac:chgData name="Carlos Caetano" userId="ba24568caaa58072" providerId="LiveId" clId="{7592709E-33C0-4CCA-8637-32FD100DB5BA}" dt="2023-03-23T15:01:47.222" v="349" actId="478"/>
          <ac:grpSpMkLst>
            <pc:docMk/>
            <pc:sldMk cId="773461295" sldId="579"/>
            <ac:grpSpMk id="44" creationId="{9C311A29-E634-73D9-08CC-209AA9689904}"/>
          </ac:grpSpMkLst>
        </pc:grpChg>
        <pc:graphicFrameChg chg="add mod">
          <ac:chgData name="Carlos Caetano" userId="ba24568caaa58072" providerId="LiveId" clId="{7592709E-33C0-4CCA-8637-32FD100DB5BA}" dt="2023-03-23T15:11:06.831" v="463" actId="1076"/>
          <ac:graphicFrameMkLst>
            <pc:docMk/>
            <pc:sldMk cId="773461295" sldId="579"/>
            <ac:graphicFrameMk id="20" creationId="{C386AE53-3FBC-32D6-AD26-29DD7AEA500A}"/>
          </ac:graphicFrameMkLst>
        </pc:graphicFrameChg>
        <pc:picChg chg="del">
          <ac:chgData name="Carlos Caetano" userId="ba24568caaa58072" providerId="LiveId" clId="{7592709E-33C0-4CCA-8637-32FD100DB5BA}" dt="2023-03-23T15:01:51.924" v="350" actId="478"/>
          <ac:picMkLst>
            <pc:docMk/>
            <pc:sldMk cId="773461295" sldId="579"/>
            <ac:picMk id="2" creationId="{7C7274B2-27CA-5D63-6D2E-297532FC6D09}"/>
          </ac:picMkLst>
        </pc:picChg>
        <pc:picChg chg="add mod modCrop">
          <ac:chgData name="Carlos Caetano" userId="ba24568caaa58072" providerId="LiveId" clId="{7592709E-33C0-4CCA-8637-32FD100DB5BA}" dt="2023-03-23T15:08:26.978" v="417" actId="1366"/>
          <ac:picMkLst>
            <pc:docMk/>
            <pc:sldMk cId="773461295" sldId="579"/>
            <ac:picMk id="14" creationId="{BBFC2789-9D32-D8E7-4965-A207B4CF000A}"/>
          </ac:picMkLst>
        </pc:picChg>
      </pc:sldChg>
      <pc:sldChg chg="addSp delSp modSp add mod">
        <pc:chgData name="Carlos Caetano" userId="ba24568caaa58072" providerId="LiveId" clId="{7592709E-33C0-4CCA-8637-32FD100DB5BA}" dt="2023-03-23T15:34:22.731" v="622"/>
        <pc:sldMkLst>
          <pc:docMk/>
          <pc:sldMk cId="3465122600" sldId="580"/>
        </pc:sldMkLst>
        <pc:spChg chg="mod">
          <ac:chgData name="Carlos Caetano" userId="ba24568caaa58072" providerId="LiveId" clId="{7592709E-33C0-4CCA-8637-32FD100DB5BA}" dt="2023-03-23T15:34:22.731" v="622"/>
          <ac:spMkLst>
            <pc:docMk/>
            <pc:sldMk cId="3465122600" sldId="580"/>
            <ac:spMk id="2" creationId="{8F7827E3-D28B-CB54-DF55-BECBC48EA20A}"/>
          </ac:spMkLst>
        </pc:spChg>
        <pc:spChg chg="mod">
          <ac:chgData name="Carlos Caetano" userId="ba24568caaa58072" providerId="LiveId" clId="{7592709E-33C0-4CCA-8637-32FD100DB5BA}" dt="2023-03-23T15:20:56.128" v="506" actId="20577"/>
          <ac:spMkLst>
            <pc:docMk/>
            <pc:sldMk cId="3465122600" sldId="580"/>
            <ac:spMk id="10" creationId="{842D187F-C83D-0E44-B899-A8867DE692CB}"/>
          </ac:spMkLst>
        </pc:spChg>
        <pc:spChg chg="mod">
          <ac:chgData name="Carlos Caetano" userId="ba24568caaa58072" providerId="LiveId" clId="{7592709E-33C0-4CCA-8637-32FD100DB5BA}" dt="2023-03-23T15:22:34.299" v="534" actId="20577"/>
          <ac:spMkLst>
            <pc:docMk/>
            <pc:sldMk cId="3465122600" sldId="580"/>
            <ac:spMk id="14" creationId="{00000000-0000-0000-0000-000000000000}"/>
          </ac:spMkLst>
        </pc:spChg>
        <pc:picChg chg="add mod">
          <ac:chgData name="Carlos Caetano" userId="ba24568caaa58072" providerId="LiveId" clId="{7592709E-33C0-4CCA-8637-32FD100DB5BA}" dt="2023-03-23T15:22:02.665" v="523" actId="1038"/>
          <ac:picMkLst>
            <pc:docMk/>
            <pc:sldMk cId="3465122600" sldId="580"/>
            <ac:picMk id="4" creationId="{403A0213-19D3-BF07-2D89-549391AD6445}"/>
          </ac:picMkLst>
        </pc:picChg>
        <pc:picChg chg="del">
          <ac:chgData name="Carlos Caetano" userId="ba24568caaa58072" providerId="LiveId" clId="{7592709E-33C0-4CCA-8637-32FD100DB5BA}" dt="2023-03-23T15:21:04.728" v="511" actId="478"/>
          <ac:picMkLst>
            <pc:docMk/>
            <pc:sldMk cId="3465122600" sldId="580"/>
            <ac:picMk id="7" creationId="{00000000-0000-0000-0000-000000000000}"/>
          </ac:picMkLst>
        </pc:picChg>
      </pc:sldChg>
      <pc:sldChg chg="add del">
        <pc:chgData name="Carlos Caetano" userId="ba24568caaa58072" providerId="LiveId" clId="{7592709E-33C0-4CCA-8637-32FD100DB5BA}" dt="2023-03-23T15:22:54.669" v="536" actId="47"/>
        <pc:sldMkLst>
          <pc:docMk/>
          <pc:sldMk cId="2649230261" sldId="581"/>
        </pc:sldMkLst>
      </pc:sldChg>
      <pc:sldChg chg="addSp delSp modSp add mod">
        <pc:chgData name="Carlos Caetano" userId="ba24568caaa58072" providerId="LiveId" clId="{7592709E-33C0-4CCA-8637-32FD100DB5BA}" dt="2023-03-23T15:34:28.111" v="629" actId="20577"/>
        <pc:sldMkLst>
          <pc:docMk/>
          <pc:sldMk cId="3305449690" sldId="581"/>
        </pc:sldMkLst>
        <pc:spChg chg="mod">
          <ac:chgData name="Carlos Caetano" userId="ba24568caaa58072" providerId="LiveId" clId="{7592709E-33C0-4CCA-8637-32FD100DB5BA}" dt="2023-03-23T15:34:28.111" v="629" actId="20577"/>
          <ac:spMkLst>
            <pc:docMk/>
            <pc:sldMk cId="3305449690" sldId="581"/>
            <ac:spMk id="2" creationId="{8F7827E3-D28B-CB54-DF55-BECBC48EA20A}"/>
          </ac:spMkLst>
        </pc:spChg>
        <pc:spChg chg="mod">
          <ac:chgData name="Carlos Caetano" userId="ba24568caaa58072" providerId="LiveId" clId="{7592709E-33C0-4CCA-8637-32FD100DB5BA}" dt="2023-03-23T15:23:47.749" v="550" actId="20577"/>
          <ac:spMkLst>
            <pc:docMk/>
            <pc:sldMk cId="3305449690" sldId="581"/>
            <ac:spMk id="14" creationId="{00000000-0000-0000-0000-000000000000}"/>
          </ac:spMkLst>
        </pc:spChg>
        <pc:picChg chg="del">
          <ac:chgData name="Carlos Caetano" userId="ba24568caaa58072" providerId="LiveId" clId="{7592709E-33C0-4CCA-8637-32FD100DB5BA}" dt="2023-03-23T15:23:22.478" v="541" actId="478"/>
          <ac:picMkLst>
            <pc:docMk/>
            <pc:sldMk cId="3305449690" sldId="581"/>
            <ac:picMk id="4" creationId="{403A0213-19D3-BF07-2D89-549391AD6445}"/>
          </ac:picMkLst>
        </pc:picChg>
        <pc:picChg chg="add mod">
          <ac:chgData name="Carlos Caetano" userId="ba24568caaa58072" providerId="LiveId" clId="{7592709E-33C0-4CCA-8637-32FD100DB5BA}" dt="2023-03-23T15:25:01.886" v="552"/>
          <ac:picMkLst>
            <pc:docMk/>
            <pc:sldMk cId="3305449690" sldId="581"/>
            <ac:picMk id="6" creationId="{4724C14D-0D55-3478-C13A-82A600FB67BF}"/>
          </ac:picMkLst>
        </pc:picChg>
      </pc:sldChg>
      <pc:sldChg chg="addSp delSp modSp add mod delAnim">
        <pc:chgData name="Carlos Caetano" userId="ba24568caaa58072" providerId="LiveId" clId="{7592709E-33C0-4CCA-8637-32FD100DB5BA}" dt="2023-03-23T15:32:15.424" v="604"/>
        <pc:sldMkLst>
          <pc:docMk/>
          <pc:sldMk cId="234608201" sldId="582"/>
        </pc:sldMkLst>
        <pc:spChg chg="add mod">
          <ac:chgData name="Carlos Caetano" userId="ba24568caaa58072" providerId="LiveId" clId="{7592709E-33C0-4CCA-8637-32FD100DB5BA}" dt="2023-03-23T15:30:54.068" v="570" actId="20577"/>
          <ac:spMkLst>
            <pc:docMk/>
            <pc:sldMk cId="234608201" sldId="582"/>
            <ac:spMk id="5" creationId="{68A0F68B-AC7A-0C28-8C4E-65B943BBFA4C}"/>
          </ac:spMkLst>
        </pc:spChg>
        <pc:spChg chg="add mod">
          <ac:chgData name="Carlos Caetano" userId="ba24568caaa58072" providerId="LiveId" clId="{7592709E-33C0-4CCA-8637-32FD100DB5BA}" dt="2023-03-23T15:32:15.424" v="604"/>
          <ac:spMkLst>
            <pc:docMk/>
            <pc:sldMk cId="234608201" sldId="582"/>
            <ac:spMk id="7" creationId="{D813429A-304D-9373-94F5-BDA5C82A1A4D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58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59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0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2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4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0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2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4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6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8" creationId="{00000000-0000-0000-0000-000000000000}"/>
          </ac:spMkLst>
        </pc:spChg>
        <pc:grpChg chg="del">
          <ac:chgData name="Carlos Caetano" userId="ba24568caaa58072" providerId="LiveId" clId="{7592709E-33C0-4CCA-8637-32FD100DB5BA}" dt="2023-03-23T15:30:11.428" v="564" actId="478"/>
          <ac:grpSpMkLst>
            <pc:docMk/>
            <pc:sldMk cId="234608201" sldId="582"/>
            <ac:grpSpMk id="66" creationId="{00000000-0000-0000-0000-000000000000}"/>
          </ac:grpSpMkLst>
        </pc:grpChg>
        <pc:grpChg chg="del">
          <ac:chgData name="Carlos Caetano" userId="ba24568caaa58072" providerId="LiveId" clId="{7592709E-33C0-4CCA-8637-32FD100DB5BA}" dt="2023-03-23T15:30:11.428" v="564" actId="478"/>
          <ac:grpSpMkLst>
            <pc:docMk/>
            <pc:sldMk cId="234608201" sldId="582"/>
            <ac:grpSpMk id="67" creationId="{00000000-0000-0000-0000-000000000000}"/>
          </ac:grpSpMkLst>
        </pc:grpChg>
        <pc:grpChg chg="del">
          <ac:chgData name="Carlos Caetano" userId="ba24568caaa58072" providerId="LiveId" clId="{7592709E-33C0-4CCA-8637-32FD100DB5BA}" dt="2023-03-23T15:30:11.428" v="564" actId="478"/>
          <ac:grpSpMkLst>
            <pc:docMk/>
            <pc:sldMk cId="234608201" sldId="582"/>
            <ac:grpSpMk id="68" creationId="{00000000-0000-0000-0000-000000000000}"/>
          </ac:grpSpMkLst>
        </pc:grpChg>
        <pc:grpChg chg="del">
          <ac:chgData name="Carlos Caetano" userId="ba24568caaa58072" providerId="LiveId" clId="{7592709E-33C0-4CCA-8637-32FD100DB5BA}" dt="2023-03-23T15:30:06.097" v="562" actId="478"/>
          <ac:grpSpMkLst>
            <pc:docMk/>
            <pc:sldMk cId="234608201" sldId="582"/>
            <ac:grpSpMk id="69" creationId="{00000000-0000-0000-0000-000000000000}"/>
          </ac:grpSpMkLst>
        </pc:grpChg>
        <pc:picChg chg="add mod">
          <ac:chgData name="Carlos Caetano" userId="ba24568caaa58072" providerId="LiveId" clId="{7592709E-33C0-4CCA-8637-32FD100DB5BA}" dt="2023-03-23T15:31:01.036" v="579" actId="1036"/>
          <ac:picMkLst>
            <pc:docMk/>
            <pc:sldMk cId="234608201" sldId="582"/>
            <ac:picMk id="2" creationId="{5DED520E-2CF6-641A-5161-DA1CEA6F13D8}"/>
          </ac:picMkLst>
        </pc:picChg>
        <pc:picChg chg="del">
          <ac:chgData name="Carlos Caetano" userId="ba24568caaa58072" providerId="LiveId" clId="{7592709E-33C0-4CCA-8637-32FD100DB5BA}" dt="2023-03-23T15:30:07.486" v="563" actId="478"/>
          <ac:picMkLst>
            <pc:docMk/>
            <pc:sldMk cId="234608201" sldId="582"/>
            <ac:picMk id="4" creationId="{00000000-0000-0000-0000-000000000000}"/>
          </ac:picMkLst>
        </pc:pic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47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48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49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0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1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2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3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4" creationId="{00000000-0000-0000-0000-000000000000}"/>
          </ac:cxnSpMkLst>
        </pc:cxnChg>
      </pc:sldChg>
      <pc:sldChg chg="addSp delSp modSp add mod delAnim">
        <pc:chgData name="Carlos Caetano" userId="ba24568caaa58072" providerId="LiveId" clId="{7592709E-33C0-4CCA-8637-32FD100DB5BA}" dt="2023-03-23T15:32:23.901" v="608" actId="1036"/>
        <pc:sldMkLst>
          <pc:docMk/>
          <pc:sldMk cId="2274548738" sldId="583"/>
        </pc:sldMkLst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7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5:31:55.897" v="603" actId="20577"/>
          <ac:spMkLst>
            <pc:docMk/>
            <pc:sldMk cId="2274548738" sldId="583"/>
            <ac:spMk id="9" creationId="{40CD147F-88C0-700E-7732-6CFC434B6070}"/>
          </ac:spMkLst>
        </pc:spChg>
        <pc:spChg chg="add mod">
          <ac:chgData name="Carlos Caetano" userId="ba24568caaa58072" providerId="LiveId" clId="{7592709E-33C0-4CCA-8637-32FD100DB5BA}" dt="2023-03-23T15:32:23.901" v="608" actId="1036"/>
          <ac:spMkLst>
            <pc:docMk/>
            <pc:sldMk cId="2274548738" sldId="583"/>
            <ac:spMk id="10" creationId="{61316097-D52D-1F05-F9C9-17B6ECA2E57E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6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7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8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9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20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2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4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2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6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7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56" creationId="{00000000-0000-0000-0000-000000000000}"/>
          </ac:spMkLst>
        </pc:spChg>
        <pc:grpChg chg="del">
          <ac:chgData name="Carlos Caetano" userId="ba24568caaa58072" providerId="LiveId" clId="{7592709E-33C0-4CCA-8637-32FD100DB5BA}" dt="2023-03-23T15:31:19.673" v="582" actId="478"/>
          <ac:grpSpMkLst>
            <pc:docMk/>
            <pc:sldMk cId="2274548738" sldId="583"/>
            <ac:grpSpMk id="54" creationId="{00000000-0000-0000-0000-000000000000}"/>
          </ac:grpSpMkLst>
        </pc:grpChg>
        <pc:picChg chg="add mod">
          <ac:chgData name="Carlos Caetano" userId="ba24568caaa58072" providerId="LiveId" clId="{7592709E-33C0-4CCA-8637-32FD100DB5BA}" dt="2023-03-23T15:31:40.398" v="585" actId="1076"/>
          <ac:picMkLst>
            <pc:docMk/>
            <pc:sldMk cId="2274548738" sldId="583"/>
            <ac:picMk id="2" creationId="{601D3060-7C03-0CA2-9CCA-1FF85D71C037}"/>
          </ac:picMkLst>
        </pc:picChg>
        <pc:picChg chg="del">
          <ac:chgData name="Carlos Caetano" userId="ba24568caaa58072" providerId="LiveId" clId="{7592709E-33C0-4CCA-8637-32FD100DB5BA}" dt="2023-03-23T15:31:14.288" v="581" actId="478"/>
          <ac:picMkLst>
            <pc:docMk/>
            <pc:sldMk cId="2274548738" sldId="583"/>
            <ac:picMk id="4" creationId="{00000000-0000-0000-0000-000000000000}"/>
          </ac:picMkLst>
        </pc:picChg>
      </pc:sldChg>
    </pc:docChg>
  </pc:docChgLst>
  <pc:docChgLst>
    <pc:chgData name="Carlos Caetano" userId="ba24568caaa58072" providerId="LiveId" clId="{05CDB2AC-93DC-4A93-A43D-DD078AE0088B}"/>
    <pc:docChg chg="custSel addSld modSld sldOrd">
      <pc:chgData name="Carlos Caetano" userId="ba24568caaa58072" providerId="LiveId" clId="{05CDB2AC-93DC-4A93-A43D-DD078AE0088B}" dt="2023-05-04T10:11:09.625" v="1656"/>
      <pc:docMkLst>
        <pc:docMk/>
      </pc:docMkLst>
      <pc:sldChg chg="addSp delSp modSp mod ord delAnim modAnim">
        <pc:chgData name="Carlos Caetano" userId="ba24568caaa58072" providerId="LiveId" clId="{05CDB2AC-93DC-4A93-A43D-DD078AE0088B}" dt="2023-05-02T20:48:39.327" v="1654" actId="478"/>
        <pc:sldMkLst>
          <pc:docMk/>
          <pc:sldMk cId="4047133570" sldId="635"/>
        </pc:sldMkLst>
        <pc:spChg chg="add del mod">
          <ac:chgData name="Carlos Caetano" userId="ba24568caaa58072" providerId="LiveId" clId="{05CDB2AC-93DC-4A93-A43D-DD078AE0088B}" dt="2023-05-02T19:41:42.670" v="1414" actId="478"/>
          <ac:spMkLst>
            <pc:docMk/>
            <pc:sldMk cId="4047133570" sldId="635"/>
            <ac:spMk id="2" creationId="{F12E2FF2-4824-089C-54CC-0A08422601AD}"/>
          </ac:spMkLst>
        </pc:spChg>
        <pc:spChg chg="del">
          <ac:chgData name="Carlos Caetano" userId="ba24568caaa58072" providerId="LiveId" clId="{05CDB2AC-93DC-4A93-A43D-DD078AE0088B}" dt="2023-05-02T17:50:26.490" v="593" actId="478"/>
          <ac:spMkLst>
            <pc:docMk/>
            <pc:sldMk cId="4047133570" sldId="635"/>
            <ac:spMk id="3" creationId="{00000000-0000-0000-0000-000000000000}"/>
          </ac:spMkLst>
        </pc:spChg>
        <pc:spChg chg="mod">
          <ac:chgData name="Carlos Caetano" userId="ba24568caaa58072" providerId="LiveId" clId="{05CDB2AC-93DC-4A93-A43D-DD078AE0088B}" dt="2023-05-02T19:41:37.343" v="1413" actId="1076"/>
          <ac:spMkLst>
            <pc:docMk/>
            <pc:sldMk cId="4047133570" sldId="635"/>
            <ac:spMk id="5" creationId="{00000000-0000-0000-0000-000000000000}"/>
          </ac:spMkLst>
        </pc:spChg>
        <pc:spChg chg="del">
          <ac:chgData name="Carlos Caetano" userId="ba24568caaa58072" providerId="LiveId" clId="{05CDB2AC-93DC-4A93-A43D-DD078AE0088B}" dt="2023-05-02T17:50:26.490" v="593" actId="478"/>
          <ac:spMkLst>
            <pc:docMk/>
            <pc:sldMk cId="4047133570" sldId="635"/>
            <ac:spMk id="7" creationId="{5453CAB3-6DF6-F062-46EB-AD311BBFFE44}"/>
          </ac:spMkLst>
        </pc:spChg>
        <pc:spChg chg="mod">
          <ac:chgData name="Carlos Caetano" userId="ba24568caaa58072" providerId="LiveId" clId="{05CDB2AC-93DC-4A93-A43D-DD078AE0088B}" dt="2023-05-02T17:50:18.349" v="592" actId="20577"/>
          <ac:spMkLst>
            <pc:docMk/>
            <pc:sldMk cId="4047133570" sldId="635"/>
            <ac:spMk id="8" creationId="{00000000-0000-0000-0000-000000000000}"/>
          </ac:spMkLst>
        </pc:spChg>
        <pc:spChg chg="del">
          <ac:chgData name="Carlos Caetano" userId="ba24568caaa58072" providerId="LiveId" clId="{05CDB2AC-93DC-4A93-A43D-DD078AE0088B}" dt="2023-05-02T17:50:26.490" v="593" actId="478"/>
          <ac:spMkLst>
            <pc:docMk/>
            <pc:sldMk cId="4047133570" sldId="635"/>
            <ac:spMk id="13" creationId="{0A133223-FBFE-A98A-491C-9509BA530336}"/>
          </ac:spMkLst>
        </pc:spChg>
        <pc:spChg chg="ord">
          <ac:chgData name="Carlos Caetano" userId="ba24568caaa58072" providerId="LiveId" clId="{05CDB2AC-93DC-4A93-A43D-DD078AE0088B}" dt="2023-05-02T19:24:50.007" v="1317" actId="166"/>
          <ac:spMkLst>
            <pc:docMk/>
            <pc:sldMk cId="4047133570" sldId="635"/>
            <ac:spMk id="21" creationId="{19D9A386-1AFF-9769-CAFB-E40C8629B5A0}"/>
          </ac:spMkLst>
        </pc:spChg>
        <pc:spChg chg="add mod">
          <ac:chgData name="Carlos Caetano" userId="ba24568caaa58072" providerId="LiveId" clId="{05CDB2AC-93DC-4A93-A43D-DD078AE0088B}" dt="2023-05-02T19:43:01.370" v="1464" actId="1076"/>
          <ac:spMkLst>
            <pc:docMk/>
            <pc:sldMk cId="4047133570" sldId="635"/>
            <ac:spMk id="23" creationId="{02A1D359-0E6B-E42C-2791-67B975BACF38}"/>
          </ac:spMkLst>
        </pc:spChg>
        <pc:spChg chg="del">
          <ac:chgData name="Carlos Caetano" userId="ba24568caaa58072" providerId="LiveId" clId="{05CDB2AC-93DC-4A93-A43D-DD078AE0088B}" dt="2023-05-02T17:50:26.490" v="593" actId="478"/>
          <ac:spMkLst>
            <pc:docMk/>
            <pc:sldMk cId="4047133570" sldId="635"/>
            <ac:spMk id="24" creationId="{8E3EAE03-2442-4B04-C9B4-90BCCCA9CBD7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25" creationId="{F9B18C76-D7EF-1373-E202-92CE32F33124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26" creationId="{5E0553BA-8ED3-011C-7635-7D8535F97F28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28" creationId="{59E66A07-D331-9482-C81B-577399E59262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29" creationId="{0662A6C4-3400-25F1-0514-6D16A3CAE0AE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31" creationId="{C74A6291-023D-313A-2BDF-26C9165F9BCF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32" creationId="{C01F0E4C-7C17-0C51-8727-072B66C9934D}"/>
          </ac:spMkLst>
        </pc:spChg>
        <pc:spChg chg="add mod">
          <ac:chgData name="Carlos Caetano" userId="ba24568caaa58072" providerId="LiveId" clId="{05CDB2AC-93DC-4A93-A43D-DD078AE0088B}" dt="2023-05-02T19:43:01.370" v="1464" actId="1076"/>
          <ac:spMkLst>
            <pc:docMk/>
            <pc:sldMk cId="4047133570" sldId="635"/>
            <ac:spMk id="34" creationId="{7C911459-7E8C-F2C4-7D52-FB92753C45B2}"/>
          </ac:spMkLst>
        </pc:spChg>
        <pc:spChg chg="add del mod">
          <ac:chgData name="Carlos Caetano" userId="ba24568caaa58072" providerId="LiveId" clId="{05CDB2AC-93DC-4A93-A43D-DD078AE0088B}" dt="2023-05-02T19:41:46.748" v="1415" actId="478"/>
          <ac:spMkLst>
            <pc:docMk/>
            <pc:sldMk cId="4047133570" sldId="635"/>
            <ac:spMk id="35" creationId="{F283B592-86D9-77BC-0B99-2BCE65F23BBF}"/>
          </ac:spMkLst>
        </pc:spChg>
        <pc:spChg chg="add del mod">
          <ac:chgData name="Carlos Caetano" userId="ba24568caaa58072" providerId="LiveId" clId="{05CDB2AC-93DC-4A93-A43D-DD078AE0088B}" dt="2023-05-02T19:41:46.748" v="1415" actId="478"/>
          <ac:spMkLst>
            <pc:docMk/>
            <pc:sldMk cId="4047133570" sldId="635"/>
            <ac:spMk id="36" creationId="{03DDA2FB-7BF1-801E-2ADB-8AE9F35F415E}"/>
          </ac:spMkLst>
        </pc:spChg>
        <pc:spChg chg="add del mod">
          <ac:chgData name="Carlos Caetano" userId="ba24568caaa58072" providerId="LiveId" clId="{05CDB2AC-93DC-4A93-A43D-DD078AE0088B}" dt="2023-05-02T19:41:46.748" v="1415" actId="478"/>
          <ac:spMkLst>
            <pc:docMk/>
            <pc:sldMk cId="4047133570" sldId="635"/>
            <ac:spMk id="37" creationId="{8A39D6ED-E9CB-0EAE-AC01-00547CB31105}"/>
          </ac:spMkLst>
        </pc:spChg>
        <pc:spChg chg="add del mod">
          <ac:chgData name="Carlos Caetano" userId="ba24568caaa58072" providerId="LiveId" clId="{05CDB2AC-93DC-4A93-A43D-DD078AE0088B}" dt="2023-05-02T19:41:46.748" v="1415" actId="478"/>
          <ac:spMkLst>
            <pc:docMk/>
            <pc:sldMk cId="4047133570" sldId="635"/>
            <ac:spMk id="38" creationId="{58E0F368-CDAE-385C-40D8-6E9437A3FDA4}"/>
          </ac:spMkLst>
        </pc:spChg>
        <pc:spChg chg="add mod">
          <ac:chgData name="Carlos Caetano" userId="ba24568caaa58072" providerId="LiveId" clId="{05CDB2AC-93DC-4A93-A43D-DD078AE0088B}" dt="2023-05-02T20:05:13.910" v="1591" actId="20577"/>
          <ac:spMkLst>
            <pc:docMk/>
            <pc:sldMk cId="4047133570" sldId="635"/>
            <ac:spMk id="41" creationId="{D775386E-2016-5808-23B6-F99CDB3A0FE1}"/>
          </ac:spMkLst>
        </pc:spChg>
        <pc:spChg chg="add mod">
          <ac:chgData name="Carlos Caetano" userId="ba24568caaa58072" providerId="LiveId" clId="{05CDB2AC-93DC-4A93-A43D-DD078AE0088B}" dt="2023-05-02T20:06:24.985" v="1616" actId="1076"/>
          <ac:spMkLst>
            <pc:docMk/>
            <pc:sldMk cId="4047133570" sldId="635"/>
            <ac:spMk id="42" creationId="{F2B97DB4-30D1-168A-ABE7-8A9F64E40731}"/>
          </ac:spMkLst>
        </pc:spChg>
        <pc:spChg chg="add mod">
          <ac:chgData name="Carlos Caetano" userId="ba24568caaa58072" providerId="LiveId" clId="{05CDB2AC-93DC-4A93-A43D-DD078AE0088B}" dt="2023-05-02T20:48:21.950" v="1650" actId="1076"/>
          <ac:spMkLst>
            <pc:docMk/>
            <pc:sldMk cId="4047133570" sldId="635"/>
            <ac:spMk id="43" creationId="{529A78E3-75FF-4ABF-F410-9E6452D5A8FA}"/>
          </ac:spMkLst>
        </pc:spChg>
        <pc:spChg chg="add del mod">
          <ac:chgData name="Carlos Caetano" userId="ba24568caaa58072" providerId="LiveId" clId="{05CDB2AC-93DC-4A93-A43D-DD078AE0088B}" dt="2023-05-02T20:48:39.327" v="1654" actId="478"/>
          <ac:spMkLst>
            <pc:docMk/>
            <pc:sldMk cId="4047133570" sldId="635"/>
            <ac:spMk id="44" creationId="{CFFD1928-E9DC-D1E4-8D1B-F886FB2812C6}"/>
          </ac:spMkLst>
        </pc:spChg>
        <pc:grpChg chg="del">
          <ac:chgData name="Carlos Caetano" userId="ba24568caaa58072" providerId="LiveId" clId="{05CDB2AC-93DC-4A93-A43D-DD078AE0088B}" dt="2023-05-02T17:50:26.490" v="593" actId="478"/>
          <ac:grpSpMkLst>
            <pc:docMk/>
            <pc:sldMk cId="4047133570" sldId="635"/>
            <ac:grpSpMk id="12" creationId="{9EE29064-4328-FACB-1AA1-B365EE81866E}"/>
          </ac:grpSpMkLst>
        </pc:grpChg>
        <pc:grpChg chg="del">
          <ac:chgData name="Carlos Caetano" userId="ba24568caaa58072" providerId="LiveId" clId="{05CDB2AC-93DC-4A93-A43D-DD078AE0088B}" dt="2023-05-02T17:50:26.490" v="593" actId="478"/>
          <ac:grpSpMkLst>
            <pc:docMk/>
            <pc:sldMk cId="4047133570" sldId="635"/>
            <ac:grpSpMk id="14" creationId="{78ACEB1A-095B-8BE2-F4CF-A936E907631C}"/>
          </ac:grpSpMkLst>
        </pc:grpChg>
        <pc:picChg chg="del">
          <ac:chgData name="Carlos Caetano" userId="ba24568caaa58072" providerId="LiveId" clId="{05CDB2AC-93DC-4A93-A43D-DD078AE0088B}" dt="2023-05-02T17:50:26.490" v="593" actId="478"/>
          <ac:picMkLst>
            <pc:docMk/>
            <pc:sldMk cId="4047133570" sldId="635"/>
            <ac:picMk id="9" creationId="{A63D1BD7-C96E-6746-BE24-8FD6AF73470D}"/>
          </ac:picMkLst>
        </pc:picChg>
        <pc:picChg chg="add del mod">
          <ac:chgData name="Carlos Caetano" userId="ba24568caaa58072" providerId="LiveId" clId="{05CDB2AC-93DC-4A93-A43D-DD078AE0088B}" dt="2023-05-02T19:41:46.748" v="1415" actId="478"/>
          <ac:picMkLst>
            <pc:docMk/>
            <pc:sldMk cId="4047133570" sldId="635"/>
            <ac:picMk id="16" creationId="{25465556-3E5C-6677-773A-0B41EE386EFB}"/>
          </ac:picMkLst>
        </pc:picChg>
        <pc:picChg chg="del">
          <ac:chgData name="Carlos Caetano" userId="ba24568caaa58072" providerId="LiveId" clId="{05CDB2AC-93DC-4A93-A43D-DD078AE0088B}" dt="2023-05-02T17:50:26.490" v="593" actId="478"/>
          <ac:picMkLst>
            <pc:docMk/>
            <pc:sldMk cId="4047133570" sldId="635"/>
            <ac:picMk id="19" creationId="{FEE257AC-F658-D458-2F58-200BE2648E62}"/>
          </ac:picMkLst>
        </pc:picChg>
        <pc:picChg chg="add mod">
          <ac:chgData name="Carlos Caetano" userId="ba24568caaa58072" providerId="LiveId" clId="{05CDB2AC-93DC-4A93-A43D-DD078AE0088B}" dt="2023-05-02T19:59:39.978" v="1479" actId="1076"/>
          <ac:picMkLst>
            <pc:docMk/>
            <pc:sldMk cId="4047133570" sldId="635"/>
            <ac:picMk id="20" creationId="{6457FF05-64F1-6AB2-FA2A-030F46195A2C}"/>
          </ac:picMkLst>
        </pc:picChg>
        <pc:picChg chg="add del mod">
          <ac:chgData name="Carlos Caetano" userId="ba24568caaa58072" providerId="LiveId" clId="{05CDB2AC-93DC-4A93-A43D-DD078AE0088B}" dt="2023-05-02T19:11:32.924" v="1043" actId="478"/>
          <ac:picMkLst>
            <pc:docMk/>
            <pc:sldMk cId="4047133570" sldId="635"/>
            <ac:picMk id="22" creationId="{0C38C06C-963F-8BAA-F0FA-3D32A24305A9}"/>
          </ac:picMkLst>
        </pc:picChg>
        <pc:picChg chg="add del mod">
          <ac:chgData name="Carlos Caetano" userId="ba24568caaa58072" providerId="LiveId" clId="{05CDB2AC-93DC-4A93-A43D-DD078AE0088B}" dt="2023-05-02T19:15:31.881" v="1198" actId="478"/>
          <ac:picMkLst>
            <pc:docMk/>
            <pc:sldMk cId="4047133570" sldId="635"/>
            <ac:picMk id="30" creationId="{D64C3383-6D20-7004-1970-C1DB6D527FF7}"/>
          </ac:picMkLst>
        </pc:picChg>
        <pc:picChg chg="add del mod">
          <ac:chgData name="Carlos Caetano" userId="ba24568caaa58072" providerId="LiveId" clId="{05CDB2AC-93DC-4A93-A43D-DD078AE0088B}" dt="2023-05-02T19:23:04.400" v="1292" actId="478"/>
          <ac:picMkLst>
            <pc:docMk/>
            <pc:sldMk cId="4047133570" sldId="635"/>
            <ac:picMk id="33" creationId="{39B36E13-1A7E-3299-697F-3296DC5B7A5D}"/>
          </ac:picMkLst>
        </pc:picChg>
        <pc:picChg chg="add mod">
          <ac:chgData name="Carlos Caetano" userId="ba24568caaa58072" providerId="LiveId" clId="{05CDB2AC-93DC-4A93-A43D-DD078AE0088B}" dt="2023-05-02T20:05:17.239" v="1592" actId="1076"/>
          <ac:picMkLst>
            <pc:docMk/>
            <pc:sldMk cId="4047133570" sldId="635"/>
            <ac:picMk id="40" creationId="{6D275E20-D03F-2A64-CACE-5E5A8FCD4ADE}"/>
          </ac:picMkLst>
        </pc:picChg>
      </pc:sldChg>
      <pc:sldChg chg="modSp">
        <pc:chgData name="Carlos Caetano" userId="ba24568caaa58072" providerId="LiveId" clId="{05CDB2AC-93DC-4A93-A43D-DD078AE0088B}" dt="2023-05-02T10:13:46.116" v="5" actId="20577"/>
        <pc:sldMkLst>
          <pc:docMk/>
          <pc:sldMk cId="2970539189" sldId="636"/>
        </pc:sldMkLst>
        <pc:spChg chg="mod">
          <ac:chgData name="Carlos Caetano" userId="ba24568caaa58072" providerId="LiveId" clId="{05CDB2AC-93DC-4A93-A43D-DD078AE0088B}" dt="2023-05-02T10:13:46.116" v="5" actId="20577"/>
          <ac:spMkLst>
            <pc:docMk/>
            <pc:sldMk cId="2970539189" sldId="636"/>
            <ac:spMk id="12" creationId="{AF498307-29E1-9BDA-6290-53D414C8172B}"/>
          </ac:spMkLst>
        </pc:spChg>
      </pc:sldChg>
      <pc:sldChg chg="modSp mod ord">
        <pc:chgData name="Carlos Caetano" userId="ba24568caaa58072" providerId="LiveId" clId="{05CDB2AC-93DC-4A93-A43D-DD078AE0088B}" dt="2023-05-04T10:11:09.625" v="1656"/>
        <pc:sldMkLst>
          <pc:docMk/>
          <pc:sldMk cId="3535066784" sldId="644"/>
        </pc:sldMkLst>
        <pc:spChg chg="mod">
          <ac:chgData name="Carlos Caetano" userId="ba24568caaa58072" providerId="LiveId" clId="{05CDB2AC-93DC-4A93-A43D-DD078AE0088B}" dt="2023-05-02T17:33:14.035" v="506" actId="207"/>
          <ac:spMkLst>
            <pc:docMk/>
            <pc:sldMk cId="3535066784" sldId="644"/>
            <ac:spMk id="14" creationId="{9EFCE4E7-248A-FEEF-E677-1F53AFEC24D7}"/>
          </ac:spMkLst>
        </pc:spChg>
      </pc:sldChg>
      <pc:sldChg chg="addSp modSp mod modAnim">
        <pc:chgData name="Carlos Caetano" userId="ba24568caaa58072" providerId="LiveId" clId="{05CDB2AC-93DC-4A93-A43D-DD078AE0088B}" dt="2023-05-02T18:06:27.327" v="768" actId="1037"/>
        <pc:sldMkLst>
          <pc:docMk/>
          <pc:sldMk cId="2572823995" sldId="646"/>
        </pc:sldMkLst>
        <pc:spChg chg="mod">
          <ac:chgData name="Carlos Caetano" userId="ba24568caaa58072" providerId="LiveId" clId="{05CDB2AC-93DC-4A93-A43D-DD078AE0088B}" dt="2023-05-02T11:11:35.721" v="8" actId="164"/>
          <ac:spMkLst>
            <pc:docMk/>
            <pc:sldMk cId="2572823995" sldId="646"/>
            <ac:spMk id="3" creationId="{8EA25D10-094D-D62E-ADE1-3670514CC405}"/>
          </ac:spMkLst>
        </pc:spChg>
        <pc:spChg chg="add mod">
          <ac:chgData name="Carlos Caetano" userId="ba24568caaa58072" providerId="LiveId" clId="{05CDB2AC-93DC-4A93-A43D-DD078AE0088B}" dt="2023-05-02T17:49:37.759" v="578" actId="20577"/>
          <ac:spMkLst>
            <pc:docMk/>
            <pc:sldMk cId="2572823995" sldId="646"/>
            <ac:spMk id="9" creationId="{B8CFCB76-C46E-ADCC-8F73-06725B8DACBD}"/>
          </ac:spMkLst>
        </pc:spChg>
        <pc:spChg chg="add mod">
          <ac:chgData name="Carlos Caetano" userId="ba24568caaa58072" providerId="LiveId" clId="{05CDB2AC-93DC-4A93-A43D-DD078AE0088B}" dt="2023-05-02T18:06:12.688" v="761" actId="207"/>
          <ac:spMkLst>
            <pc:docMk/>
            <pc:sldMk cId="2572823995" sldId="646"/>
            <ac:spMk id="10" creationId="{65A5EE4E-FBC9-6F5D-C3D1-BF3AB06E6BE4}"/>
          </ac:spMkLst>
        </pc:spChg>
        <pc:spChg chg="mod">
          <ac:chgData name="Carlos Caetano" userId="ba24568caaa58072" providerId="LiveId" clId="{05CDB2AC-93DC-4A93-A43D-DD078AE0088B}" dt="2023-05-02T11:11:35.721" v="8" actId="164"/>
          <ac:spMkLst>
            <pc:docMk/>
            <pc:sldMk cId="2572823995" sldId="646"/>
            <ac:spMk id="11" creationId="{0A0516FF-7BA2-13C5-6CFB-65F742879183}"/>
          </ac:spMkLst>
        </pc:spChg>
        <pc:spChg chg="mod">
          <ac:chgData name="Carlos Caetano" userId="ba24568caaa58072" providerId="LiveId" clId="{05CDB2AC-93DC-4A93-A43D-DD078AE0088B}" dt="2023-05-02T11:11:35.721" v="8" actId="164"/>
          <ac:spMkLst>
            <pc:docMk/>
            <pc:sldMk cId="2572823995" sldId="646"/>
            <ac:spMk id="14" creationId="{88A71107-BA43-4C40-239D-A8EA561B05DC}"/>
          </ac:spMkLst>
        </pc:spChg>
        <pc:spChg chg="mod">
          <ac:chgData name="Carlos Caetano" userId="ba24568caaa58072" providerId="LiveId" clId="{05CDB2AC-93DC-4A93-A43D-DD078AE0088B}" dt="2023-05-02T11:11:40.970" v="9" actId="164"/>
          <ac:spMkLst>
            <pc:docMk/>
            <pc:sldMk cId="2572823995" sldId="646"/>
            <ac:spMk id="15" creationId="{89EED72A-BD46-BA5C-2EB5-6C73BD1F7CA9}"/>
          </ac:spMkLst>
        </pc:spChg>
        <pc:spChg chg="mod">
          <ac:chgData name="Carlos Caetano" userId="ba24568caaa58072" providerId="LiveId" clId="{05CDB2AC-93DC-4A93-A43D-DD078AE0088B}" dt="2023-05-02T11:11:40.970" v="9" actId="164"/>
          <ac:spMkLst>
            <pc:docMk/>
            <pc:sldMk cId="2572823995" sldId="646"/>
            <ac:spMk id="16" creationId="{64CD3976-F440-D91E-C5AB-313E41C1FC28}"/>
          </ac:spMkLst>
        </pc:spChg>
        <pc:spChg chg="mod">
          <ac:chgData name="Carlos Caetano" userId="ba24568caaa58072" providerId="LiveId" clId="{05CDB2AC-93DC-4A93-A43D-DD078AE0088B}" dt="2023-05-02T11:11:40.970" v="9" actId="164"/>
          <ac:spMkLst>
            <pc:docMk/>
            <pc:sldMk cId="2572823995" sldId="646"/>
            <ac:spMk id="17" creationId="{A6A27387-5A22-99A9-330E-692EAB4F3679}"/>
          </ac:spMkLst>
        </pc:spChg>
        <pc:grpChg chg="add mod">
          <ac:chgData name="Carlos Caetano" userId="ba24568caaa58072" providerId="LiveId" clId="{05CDB2AC-93DC-4A93-A43D-DD078AE0088B}" dt="2023-05-02T18:06:27.327" v="768" actId="1037"/>
          <ac:grpSpMkLst>
            <pc:docMk/>
            <pc:sldMk cId="2572823995" sldId="646"/>
            <ac:grpSpMk id="2" creationId="{0B37CA8E-7C11-C94D-3EC9-A7FDD32056F9}"/>
          </ac:grpSpMkLst>
        </pc:grpChg>
        <pc:grpChg chg="add mod">
          <ac:chgData name="Carlos Caetano" userId="ba24568caaa58072" providerId="LiveId" clId="{05CDB2AC-93DC-4A93-A43D-DD078AE0088B}" dt="2023-05-02T18:06:27.327" v="768" actId="1037"/>
          <ac:grpSpMkLst>
            <pc:docMk/>
            <pc:sldMk cId="2572823995" sldId="646"/>
            <ac:grpSpMk id="4" creationId="{41C9F797-16CC-219E-747C-668E7E9FCC21}"/>
          </ac:grpSpMkLst>
        </pc:grpChg>
        <pc:picChg chg="mod">
          <ac:chgData name="Carlos Caetano" userId="ba24568caaa58072" providerId="LiveId" clId="{05CDB2AC-93DC-4A93-A43D-DD078AE0088B}" dt="2023-05-02T18:06:27.327" v="768" actId="1037"/>
          <ac:picMkLst>
            <pc:docMk/>
            <pc:sldMk cId="2572823995" sldId="646"/>
            <ac:picMk id="7" creationId="{E1E11C97-AB51-1251-E257-7DBEC79F5DD0}"/>
          </ac:picMkLst>
        </pc:picChg>
      </pc:sldChg>
      <pc:sldChg chg="modSp add mod">
        <pc:chgData name="Carlos Caetano" userId="ba24568caaa58072" providerId="LiveId" clId="{05CDB2AC-93DC-4A93-A43D-DD078AE0088B}" dt="2023-05-02T19:41:23.890" v="1405" actId="1076"/>
        <pc:sldMkLst>
          <pc:docMk/>
          <pc:sldMk cId="673700462" sldId="647"/>
        </pc:sldMkLst>
        <pc:spChg chg="mod">
          <ac:chgData name="Carlos Caetano" userId="ba24568caaa58072" providerId="LiveId" clId="{05CDB2AC-93DC-4A93-A43D-DD078AE0088B}" dt="2023-05-02T19:41:23.890" v="1405" actId="1076"/>
          <ac:spMkLst>
            <pc:docMk/>
            <pc:sldMk cId="673700462" sldId="647"/>
            <ac:spMk id="5" creationId="{00000000-0000-0000-0000-000000000000}"/>
          </ac:spMkLst>
        </pc:spChg>
        <pc:spChg chg="mod">
          <ac:chgData name="Carlos Caetano" userId="ba24568caaa58072" providerId="LiveId" clId="{05CDB2AC-93DC-4A93-A43D-DD078AE0088B}" dt="2023-05-02T19:40:10.704" v="1385" actId="1076"/>
          <ac:spMkLst>
            <pc:docMk/>
            <pc:sldMk cId="673700462" sldId="647"/>
            <ac:spMk id="23" creationId="{02A1D359-0E6B-E42C-2791-67B975BACF38}"/>
          </ac:spMkLst>
        </pc:spChg>
        <pc:spChg chg="mod">
          <ac:chgData name="Carlos Caetano" userId="ba24568caaa58072" providerId="LiveId" clId="{05CDB2AC-93DC-4A93-A43D-DD078AE0088B}" dt="2023-05-02T19:40:17.641" v="1386" actId="113"/>
          <ac:spMkLst>
            <pc:docMk/>
            <pc:sldMk cId="673700462" sldId="647"/>
            <ac:spMk id="25" creationId="{F9B18C76-D7EF-1373-E202-92CE32F33124}"/>
          </ac:spMkLst>
        </pc:spChg>
        <pc:spChg chg="mod">
          <ac:chgData name="Carlos Caetano" userId="ba24568caaa58072" providerId="LiveId" clId="{05CDB2AC-93DC-4A93-A43D-DD078AE0088B}" dt="2023-05-02T19:40:21.593" v="1387" actId="113"/>
          <ac:spMkLst>
            <pc:docMk/>
            <pc:sldMk cId="673700462" sldId="647"/>
            <ac:spMk id="26" creationId="{5E0553BA-8ED3-011C-7635-7D8535F97F28}"/>
          </ac:spMkLst>
        </pc:spChg>
        <pc:spChg chg="mod">
          <ac:chgData name="Carlos Caetano" userId="ba24568caaa58072" providerId="LiveId" clId="{05CDB2AC-93DC-4A93-A43D-DD078AE0088B}" dt="2023-05-02T19:40:24.280" v="1388" actId="113"/>
          <ac:spMkLst>
            <pc:docMk/>
            <pc:sldMk cId="673700462" sldId="647"/>
            <ac:spMk id="29" creationId="{0662A6C4-3400-25F1-0514-6D16A3CAE0AE}"/>
          </ac:spMkLst>
        </pc:spChg>
        <pc:spChg chg="mod">
          <ac:chgData name="Carlos Caetano" userId="ba24568caaa58072" providerId="LiveId" clId="{05CDB2AC-93DC-4A93-A43D-DD078AE0088B}" dt="2023-05-02T19:40:27.608" v="1389" actId="113"/>
          <ac:spMkLst>
            <pc:docMk/>
            <pc:sldMk cId="673700462" sldId="647"/>
            <ac:spMk id="31" creationId="{C74A6291-023D-313A-2BDF-26C9165F9BCF}"/>
          </ac:spMkLst>
        </pc:spChg>
        <pc:spChg chg="mod">
          <ac:chgData name="Carlos Caetano" userId="ba24568caaa58072" providerId="LiveId" clId="{05CDB2AC-93DC-4A93-A43D-DD078AE0088B}" dt="2023-05-02T19:40:30.779" v="1390" actId="113"/>
          <ac:spMkLst>
            <pc:docMk/>
            <pc:sldMk cId="673700462" sldId="647"/>
            <ac:spMk id="34" creationId="{7C911459-7E8C-F2C4-7D52-FB92753C45B2}"/>
          </ac:spMkLst>
        </pc:spChg>
      </pc:sldChg>
    </pc:docChg>
  </pc:docChgLst>
  <pc:docChgLst>
    <pc:chgData name="Carlos Caetano" userId="ba24568caaa58072" providerId="LiveId" clId="{970E5A35-494F-B44D-8B4F-5F34368DA723}"/>
    <pc:docChg chg="undo custSel addSld delSld modSld sldOrd">
      <pc:chgData name="Carlos Caetano" userId="ba24568caaa58072" providerId="LiveId" clId="{970E5A35-494F-B44D-8B4F-5F34368DA723}" dt="2023-03-23T09:05:47.377" v="1444" actId="113"/>
      <pc:docMkLst>
        <pc:docMk/>
      </pc:docMkLst>
      <pc:sldChg chg="add del">
        <pc:chgData name="Carlos Caetano" userId="ba24568caaa58072" providerId="LiveId" clId="{970E5A35-494F-B44D-8B4F-5F34368DA723}" dt="2023-03-23T01:43:47.213" v="1033" actId="2696"/>
        <pc:sldMkLst>
          <pc:docMk/>
          <pc:sldMk cId="0" sldId="276"/>
        </pc:sldMkLst>
      </pc:sldChg>
      <pc:sldChg chg="add del">
        <pc:chgData name="Carlos Caetano" userId="ba24568caaa58072" providerId="LiveId" clId="{970E5A35-494F-B44D-8B4F-5F34368DA723}" dt="2023-03-23T01:43:43.730" v="1032" actId="2696"/>
        <pc:sldMkLst>
          <pc:docMk/>
          <pc:sldMk cId="0" sldId="277"/>
        </pc:sldMkLst>
      </pc:sldChg>
      <pc:sldChg chg="add del">
        <pc:chgData name="Carlos Caetano" userId="ba24568caaa58072" providerId="LiveId" clId="{970E5A35-494F-B44D-8B4F-5F34368DA723}" dt="2023-03-23T01:44:24.949" v="1034" actId="2696"/>
        <pc:sldMkLst>
          <pc:docMk/>
          <pc:sldMk cId="0" sldId="278"/>
        </pc:sldMkLst>
      </pc:sldChg>
      <pc:sldChg chg="add del">
        <pc:chgData name="Carlos Caetano" userId="ba24568caaa58072" providerId="LiveId" clId="{970E5A35-494F-B44D-8B4F-5F34368DA723}" dt="2023-03-23T01:44:26.643" v="1035" actId="2696"/>
        <pc:sldMkLst>
          <pc:docMk/>
          <pc:sldMk cId="0" sldId="279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0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2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3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4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5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6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7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9"/>
        </pc:sldMkLst>
      </pc:sldChg>
      <pc:sldChg chg="modSp add mod">
        <pc:chgData name="Carlos Caetano" userId="ba24568caaa58072" providerId="LiveId" clId="{970E5A35-494F-B44D-8B4F-5F34368DA723}" dt="2023-03-23T00:49:09.064" v="597" actId="27636"/>
        <pc:sldMkLst>
          <pc:docMk/>
          <pc:sldMk cId="0" sldId="290"/>
        </pc:sldMkLst>
        <pc:spChg chg="mod">
          <ac:chgData name="Carlos Caetano" userId="ba24568caaa58072" providerId="LiveId" clId="{970E5A35-494F-B44D-8B4F-5F34368DA723}" dt="2023-03-23T00:49:09.064" v="597" actId="27636"/>
          <ac:spMkLst>
            <pc:docMk/>
            <pc:sldMk cId="0" sldId="290"/>
            <ac:spMk id="22530" creationId="{00000000-0000-0000-0000-000000000000}"/>
          </ac:spMkLst>
        </pc:spChg>
      </pc:sldChg>
      <pc:sldChg chg="modSp add mod">
        <pc:chgData name="Carlos Caetano" userId="ba24568caaa58072" providerId="LiveId" clId="{970E5A35-494F-B44D-8B4F-5F34368DA723}" dt="2023-03-23T00:49:09.065" v="598" actId="27636"/>
        <pc:sldMkLst>
          <pc:docMk/>
          <pc:sldMk cId="0" sldId="291"/>
        </pc:sldMkLst>
        <pc:spChg chg="mod">
          <ac:chgData name="Carlos Caetano" userId="ba24568caaa58072" providerId="LiveId" clId="{970E5A35-494F-B44D-8B4F-5F34368DA723}" dt="2023-03-23T00:49:09.065" v="598" actId="27636"/>
          <ac:spMkLst>
            <pc:docMk/>
            <pc:sldMk cId="0" sldId="291"/>
            <ac:spMk id="24578" creationId="{00000000-0000-0000-0000-000000000000}"/>
          </ac:spMkLst>
        </pc:spChg>
      </pc:sldChg>
      <pc:sldChg chg="add del">
        <pc:chgData name="Carlos Caetano" userId="ba24568caaa58072" providerId="LiveId" clId="{970E5A35-494F-B44D-8B4F-5F34368DA723}" dt="2023-03-23T00:34:34.204" v="418" actId="2696"/>
        <pc:sldMkLst>
          <pc:docMk/>
          <pc:sldMk cId="0" sldId="297"/>
        </pc:sldMkLst>
      </pc:sldChg>
      <pc:sldChg chg="add del">
        <pc:chgData name="Carlos Caetano" userId="ba24568caaa58072" providerId="LiveId" clId="{970E5A35-494F-B44D-8B4F-5F34368DA723}" dt="2023-03-23T00:45:25.752" v="536" actId="2696"/>
        <pc:sldMkLst>
          <pc:docMk/>
          <pc:sldMk cId="0" sldId="298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304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305"/>
        </pc:sldMkLst>
      </pc:sldChg>
      <pc:sldChg chg="modSp mod">
        <pc:chgData name="Carlos Caetano" userId="ba24568caaa58072" providerId="LiveId" clId="{970E5A35-494F-B44D-8B4F-5F34368DA723}" dt="2023-03-22T23:46:16.191" v="175" actId="207"/>
        <pc:sldMkLst>
          <pc:docMk/>
          <pc:sldMk cId="3924408493" sldId="534"/>
        </pc:sldMkLst>
        <pc:spChg chg="mod">
          <ac:chgData name="Carlos Caetano" userId="ba24568caaa58072" providerId="LiveId" clId="{970E5A35-494F-B44D-8B4F-5F34368DA723}" dt="2023-03-22T23:45:01.913" v="71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970E5A35-494F-B44D-8B4F-5F34368DA723}" dt="2023-03-22T23:45:18.309" v="73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970E5A35-494F-B44D-8B4F-5F34368DA723}" dt="2023-03-22T23:46:16.191" v="175" actId="207"/>
          <ac:spMkLst>
            <pc:docMk/>
            <pc:sldMk cId="3924408493" sldId="534"/>
            <ac:spMk id="15" creationId="{00000000-0000-0000-0000-000000000000}"/>
          </ac:spMkLst>
        </pc:spChg>
      </pc:sldChg>
      <pc:sldChg chg="del">
        <pc:chgData name="Carlos Caetano" userId="ba24568caaa58072" providerId="LiveId" clId="{970E5A35-494F-B44D-8B4F-5F34368DA723}" dt="2023-03-23T02:03:27.124" v="1044" actId="2696"/>
        <pc:sldMkLst>
          <pc:docMk/>
          <pc:sldMk cId="2144406506" sldId="535"/>
        </pc:sldMkLst>
      </pc:sldChg>
      <pc:sldChg chg="addSp delSp modSp add mod">
        <pc:chgData name="Carlos Caetano" userId="ba24568caaa58072" providerId="LiveId" clId="{970E5A35-494F-B44D-8B4F-5F34368DA723}" dt="2023-03-23T08:44:55.872" v="1243" actId="20577"/>
        <pc:sldMkLst>
          <pc:docMk/>
          <pc:sldMk cId="138659661" sldId="538"/>
        </pc:sldMkLst>
        <pc:spChg chg="del">
          <ac:chgData name="Carlos Caetano" userId="ba24568caaa58072" providerId="LiveId" clId="{970E5A35-494F-B44D-8B4F-5F34368DA723}" dt="2023-03-23T02:19:35.226" v="1078" actId="478"/>
          <ac:spMkLst>
            <pc:docMk/>
            <pc:sldMk cId="138659661" sldId="538"/>
            <ac:spMk id="2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2:23:06.962" v="1107" actId="20577"/>
          <ac:spMkLst>
            <pc:docMk/>
            <pc:sldMk cId="138659661" sldId="538"/>
            <ac:spMk id="3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2:19:10.834" v="1069" actId="1076"/>
          <ac:spMkLst>
            <pc:docMk/>
            <pc:sldMk cId="138659661" sldId="538"/>
            <ac:spMk id="5" creationId="{0DC62FB7-36E1-9EA7-9057-4B149361AF69}"/>
          </ac:spMkLst>
        </pc:spChg>
        <pc:spChg chg="add mod">
          <ac:chgData name="Carlos Caetano" userId="ba24568caaa58072" providerId="LiveId" clId="{970E5A35-494F-B44D-8B4F-5F34368DA723}" dt="2023-03-23T08:44:41.989" v="1214"/>
          <ac:spMkLst>
            <pc:docMk/>
            <pc:sldMk cId="138659661" sldId="538"/>
            <ac:spMk id="7" creationId="{D2FA4A66-CCF6-681D-CFD3-019F11AF9BA1}"/>
          </ac:spMkLst>
        </pc:spChg>
        <pc:spChg chg="del">
          <ac:chgData name="Carlos Caetano" userId="ba24568caaa58072" providerId="LiveId" clId="{970E5A35-494F-B44D-8B4F-5F34368DA723}" dt="2023-03-23T08:44:40.522" v="1213" actId="478"/>
          <ac:spMkLst>
            <pc:docMk/>
            <pc:sldMk cId="138659661" sldId="538"/>
            <ac:spMk id="8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8:44:55.872" v="1243" actId="20577"/>
          <ac:spMkLst>
            <pc:docMk/>
            <pc:sldMk cId="138659661" sldId="538"/>
            <ac:spMk id="9" creationId="{4A21F29F-791B-6670-8BBE-D96889AB6C26}"/>
          </ac:spMkLst>
        </pc:spChg>
        <pc:grpChg chg="mod">
          <ac:chgData name="Carlos Caetano" userId="ba24568caaa58072" providerId="LiveId" clId="{970E5A35-494F-B44D-8B4F-5F34368DA723}" dt="2023-03-23T08:42:27.966" v="1125" actId="1037"/>
          <ac:grpSpMkLst>
            <pc:docMk/>
            <pc:sldMk cId="138659661" sldId="538"/>
            <ac:grpSpMk id="4" creationId="{00000000-0000-0000-0000-000000000000}"/>
          </ac:grpSpMkLst>
        </pc:grp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26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28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30" creationId="{00000000-0000-0000-0000-000000000000}"/>
          </ac:picMkLst>
        </pc:picChg>
      </pc:sldChg>
      <pc:sldChg chg="del">
        <pc:chgData name="Carlos Caetano" userId="ba24568caaa58072" providerId="LiveId" clId="{970E5A35-494F-B44D-8B4F-5F34368DA723}" dt="2023-03-23T02:03:42.764" v="1047" actId="2696"/>
        <pc:sldMkLst>
          <pc:docMk/>
          <pc:sldMk cId="1152378510" sldId="539"/>
        </pc:sldMkLst>
      </pc:sldChg>
      <pc:sldChg chg="modSp del mod">
        <pc:chgData name="Carlos Caetano" userId="ba24568caaa58072" providerId="LiveId" clId="{970E5A35-494F-B44D-8B4F-5F34368DA723}" dt="2023-03-23T02:03:47.219" v="1048" actId="2696"/>
        <pc:sldMkLst>
          <pc:docMk/>
          <pc:sldMk cId="3502669851" sldId="540"/>
        </pc:sldMkLst>
        <pc:spChg chg="mod">
          <ac:chgData name="Carlos Caetano" userId="ba24568caaa58072" providerId="LiveId" clId="{970E5A35-494F-B44D-8B4F-5F34368DA723}" dt="2023-03-23T00:25:06.247" v="311" actId="1076"/>
          <ac:spMkLst>
            <pc:docMk/>
            <pc:sldMk cId="3502669851" sldId="540"/>
            <ac:spMk id="24" creationId="{0F679F92-709E-AB5D-74D0-89EC61852314}"/>
          </ac:spMkLst>
        </pc:spChg>
      </pc:sldChg>
      <pc:sldChg chg="modSp del">
        <pc:chgData name="Carlos Caetano" userId="ba24568caaa58072" providerId="LiveId" clId="{970E5A35-494F-B44D-8B4F-5F34368DA723}" dt="2023-03-23T02:03:49.129" v="1049" actId="2696"/>
        <pc:sldMkLst>
          <pc:docMk/>
          <pc:sldMk cId="1876914789" sldId="541"/>
        </pc:sldMkLst>
        <pc:spChg chg="mod">
          <ac:chgData name="Carlos Caetano" userId="ba24568caaa58072" providerId="LiveId" clId="{970E5A35-494F-B44D-8B4F-5F34368DA723}" dt="2023-03-23T01:57:16.145" v="1038" actId="207"/>
          <ac:spMkLst>
            <pc:docMk/>
            <pc:sldMk cId="1876914789" sldId="541"/>
            <ac:spMk id="7" creationId="{00000000-0000-0000-0000-000000000000}"/>
          </ac:spMkLst>
        </pc:spChg>
      </pc:sldChg>
      <pc:sldChg chg="del">
        <pc:chgData name="Carlos Caetano" userId="ba24568caaa58072" providerId="LiveId" clId="{970E5A35-494F-B44D-8B4F-5F34368DA723}" dt="2023-03-23T02:03:52.035" v="1050" actId="2696"/>
        <pc:sldMkLst>
          <pc:docMk/>
          <pc:sldMk cId="2074345652" sldId="542"/>
        </pc:sldMkLst>
      </pc:sldChg>
      <pc:sldChg chg="modSp del mod">
        <pc:chgData name="Carlos Caetano" userId="ba24568caaa58072" providerId="LiveId" clId="{970E5A35-494F-B44D-8B4F-5F34368DA723}" dt="2023-03-23T02:03:58.933" v="1052" actId="2696"/>
        <pc:sldMkLst>
          <pc:docMk/>
          <pc:sldMk cId="4059497733" sldId="543"/>
        </pc:sldMkLst>
        <pc:spChg chg="mod">
          <ac:chgData name="Carlos Caetano" userId="ba24568caaa58072" providerId="LiveId" clId="{970E5A35-494F-B44D-8B4F-5F34368DA723}" dt="2023-03-23T00:53:11.491" v="612" actId="20577"/>
          <ac:spMkLst>
            <pc:docMk/>
            <pc:sldMk cId="4059497733" sldId="543"/>
            <ac:spMk id="13" creationId="{00000000-0000-0000-0000-000000000000}"/>
          </ac:spMkLst>
        </pc:spChg>
      </pc:sldChg>
      <pc:sldChg chg="addSp delSp modSp add mod">
        <pc:chgData name="Carlos Caetano" userId="ba24568caaa58072" providerId="LiveId" clId="{970E5A35-494F-B44D-8B4F-5F34368DA723}" dt="2023-03-23T08:43:56.066" v="1199" actId="20577"/>
        <pc:sldMkLst>
          <pc:docMk/>
          <pc:sldMk cId="3679078672" sldId="545"/>
        </pc:sldMkLst>
        <pc:spChg chg="add mod">
          <ac:chgData name="Carlos Caetano" userId="ba24568caaa58072" providerId="LiveId" clId="{970E5A35-494F-B44D-8B4F-5F34368DA723}" dt="2023-03-23T01:32:59.662" v="918" actId="20577"/>
          <ac:spMkLst>
            <pc:docMk/>
            <pc:sldMk cId="3679078672" sldId="545"/>
            <ac:spMk id="2" creationId="{3341F5C6-0A4B-EB7C-8789-8C74C1101909}"/>
          </ac:spMkLst>
        </pc:spChg>
        <pc:spChg chg="del">
          <ac:chgData name="Carlos Caetano" userId="ba24568caaa58072" providerId="LiveId" clId="{970E5A35-494F-B44D-8B4F-5F34368DA723}" dt="2023-03-23T01:12:17.714" v="633" actId="478"/>
          <ac:spMkLst>
            <pc:docMk/>
            <pc:sldMk cId="3679078672" sldId="545"/>
            <ac:spMk id="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27:26.195" v="784" actId="12"/>
          <ac:spMkLst>
            <pc:docMk/>
            <pc:sldMk cId="3679078672" sldId="545"/>
            <ac:spMk id="4" creationId="{00000000-0000-0000-0000-000000000000}"/>
          </ac:spMkLst>
        </pc:spChg>
        <pc:spChg chg="del">
          <ac:chgData name="Carlos Caetano" userId="ba24568caaa58072" providerId="LiveId" clId="{970E5A35-494F-B44D-8B4F-5F34368DA723}" dt="2023-03-23T08:43:43.538" v="1175" actId="478"/>
          <ac:spMkLst>
            <pc:docMk/>
            <pc:sldMk cId="3679078672" sldId="545"/>
            <ac:spMk id="1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39:33.082" v="987" actId="403"/>
          <ac:spMkLst>
            <pc:docMk/>
            <pc:sldMk cId="3679078672" sldId="545"/>
            <ac:spMk id="14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19" creationId="{5DFD6C54-A8CE-59A1-84A0-F95523ACC2DA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20" creationId="{16E39FD9-9E89-50D8-E83F-18F2C78340A1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23" creationId="{C9F08DE1-6151-FA17-CECE-F00F1A91CCE5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24" creationId="{A579F43C-F968-E5C3-572C-34D7AB731888}"/>
          </ac:spMkLst>
        </pc:spChg>
        <pc:spChg chg="mod">
          <ac:chgData name="Carlos Caetano" userId="ba24568caaa58072" providerId="LiveId" clId="{970E5A35-494F-B44D-8B4F-5F34368DA723}" dt="2023-03-23T01:26:52.412" v="778" actId="20577"/>
          <ac:spMkLst>
            <pc:docMk/>
            <pc:sldMk cId="3679078672" sldId="545"/>
            <ac:spMk id="30" creationId="{CDE11823-7895-461B-7DB2-A52F857BF130}"/>
          </ac:spMkLst>
        </pc:spChg>
        <pc:spChg chg="mod">
          <ac:chgData name="Carlos Caetano" userId="ba24568caaa58072" providerId="LiveId" clId="{970E5A35-494F-B44D-8B4F-5F34368DA723}" dt="2023-03-23T01:26:52.412" v="778" actId="20577"/>
          <ac:spMkLst>
            <pc:docMk/>
            <pc:sldMk cId="3679078672" sldId="545"/>
            <ac:spMk id="31" creationId="{82599347-B49E-0880-A319-AA5BAA6A248E}"/>
          </ac:spMkLst>
        </pc:spChg>
        <pc:spChg chg="mod">
          <ac:chgData name="Carlos Caetano" userId="ba24568caaa58072" providerId="LiveId" clId="{970E5A35-494F-B44D-8B4F-5F34368DA723}" dt="2023-03-23T01:26:59.847" v="779" actId="1076"/>
          <ac:spMkLst>
            <pc:docMk/>
            <pc:sldMk cId="3679078672" sldId="545"/>
            <ac:spMk id="33" creationId="{1011DE6F-7241-1E98-3EB6-E4D0FDD25241}"/>
          </ac:spMkLst>
        </pc:spChg>
        <pc:spChg chg="mod">
          <ac:chgData name="Carlos Caetano" userId="ba24568caaa58072" providerId="LiveId" clId="{970E5A35-494F-B44D-8B4F-5F34368DA723}" dt="2023-03-23T01:26:52.412" v="778" actId="20577"/>
          <ac:spMkLst>
            <pc:docMk/>
            <pc:sldMk cId="3679078672" sldId="545"/>
            <ac:spMk id="34" creationId="{CA5938F6-8841-8057-765C-ED3A8BDEB860}"/>
          </ac:spMkLst>
        </pc:spChg>
        <pc:spChg chg="add mod">
          <ac:chgData name="Carlos Caetano" userId="ba24568caaa58072" providerId="LiveId" clId="{970E5A35-494F-B44D-8B4F-5F34368DA723}" dt="2023-03-23T01:27:48.120" v="801" actId="207"/>
          <ac:spMkLst>
            <pc:docMk/>
            <pc:sldMk cId="3679078672" sldId="545"/>
            <ac:spMk id="36" creationId="{45085C9B-555A-6332-E7C1-32E73D1ED342}"/>
          </ac:spMkLst>
        </pc:spChg>
        <pc:spChg chg="add mod">
          <ac:chgData name="Carlos Caetano" userId="ba24568caaa58072" providerId="LiveId" clId="{970E5A35-494F-B44D-8B4F-5F34368DA723}" dt="2023-03-23T01:31:46.450" v="893" actId="1076"/>
          <ac:spMkLst>
            <pc:docMk/>
            <pc:sldMk cId="3679078672" sldId="545"/>
            <ac:spMk id="37" creationId="{76A9D058-343A-EEF9-6C00-8DE75A984F67}"/>
          </ac:spMkLst>
        </pc:spChg>
        <pc:spChg chg="add mod">
          <ac:chgData name="Carlos Caetano" userId="ba24568caaa58072" providerId="LiveId" clId="{970E5A35-494F-B44D-8B4F-5F34368DA723}" dt="2023-03-23T01:32:23.496" v="904" actId="20577"/>
          <ac:spMkLst>
            <pc:docMk/>
            <pc:sldMk cId="3679078672" sldId="545"/>
            <ac:spMk id="39" creationId="{7993433D-B223-F7B1-0ECE-61C5D30A2A00}"/>
          </ac:spMkLst>
        </pc:spChg>
        <pc:spChg chg="add mod">
          <ac:chgData name="Carlos Caetano" userId="ba24568caaa58072" providerId="LiveId" clId="{970E5A35-494F-B44D-8B4F-5F34368DA723}" dt="2023-03-23T01:35:07.814" v="930" actId="207"/>
          <ac:spMkLst>
            <pc:docMk/>
            <pc:sldMk cId="3679078672" sldId="545"/>
            <ac:spMk id="41" creationId="{A231F2B4-BE74-2565-9286-B898BD7C582E}"/>
          </ac:spMkLst>
        </pc:spChg>
        <pc:spChg chg="add mod">
          <ac:chgData name="Carlos Caetano" userId="ba24568caaa58072" providerId="LiveId" clId="{970E5A35-494F-B44D-8B4F-5F34368DA723}" dt="2023-03-23T01:35:07.814" v="930" actId="207"/>
          <ac:spMkLst>
            <pc:docMk/>
            <pc:sldMk cId="3679078672" sldId="545"/>
            <ac:spMk id="42" creationId="{61755875-81F0-1152-B67B-9F74BC44204B}"/>
          </ac:spMkLst>
        </pc:spChg>
        <pc:spChg chg="add mod">
          <ac:chgData name="Carlos Caetano" userId="ba24568caaa58072" providerId="LiveId" clId="{970E5A35-494F-B44D-8B4F-5F34368DA723}" dt="2023-03-23T01:35:56.559" v="974" actId="207"/>
          <ac:spMkLst>
            <pc:docMk/>
            <pc:sldMk cId="3679078672" sldId="545"/>
            <ac:spMk id="43" creationId="{E6628B95-0DEF-A65F-CDDB-E8762058529D}"/>
          </ac:spMkLst>
        </pc:spChg>
        <pc:spChg chg="add mod">
          <ac:chgData name="Carlos Caetano" userId="ba24568caaa58072" providerId="LiveId" clId="{970E5A35-494F-B44D-8B4F-5F34368DA723}" dt="2023-03-23T01:36:07.259" v="976" actId="1076"/>
          <ac:spMkLst>
            <pc:docMk/>
            <pc:sldMk cId="3679078672" sldId="545"/>
            <ac:spMk id="44" creationId="{64D2E960-F35F-EC67-AFAF-DBCAF98679FF}"/>
          </ac:spMkLst>
        </pc:spChg>
        <pc:spChg chg="add mod">
          <ac:chgData name="Carlos Caetano" userId="ba24568caaa58072" providerId="LiveId" clId="{970E5A35-494F-B44D-8B4F-5F34368DA723}" dt="2023-03-23T01:36:24.702" v="979" actId="207"/>
          <ac:spMkLst>
            <pc:docMk/>
            <pc:sldMk cId="3679078672" sldId="545"/>
            <ac:spMk id="45" creationId="{91123A95-612D-095C-B5AD-20C92793FEBA}"/>
          </ac:spMkLst>
        </pc:spChg>
        <pc:spChg chg="add mod">
          <ac:chgData name="Carlos Caetano" userId="ba24568caaa58072" providerId="LiveId" clId="{970E5A35-494F-B44D-8B4F-5F34368DA723}" dt="2023-03-23T01:36:24.702" v="979" actId="207"/>
          <ac:spMkLst>
            <pc:docMk/>
            <pc:sldMk cId="3679078672" sldId="545"/>
            <ac:spMk id="46" creationId="{DF6224FC-761F-A19B-6A02-F4BAB6DC8EA5}"/>
          </ac:spMkLst>
        </pc:spChg>
        <pc:spChg chg="add mod">
          <ac:chgData name="Carlos Caetano" userId="ba24568caaa58072" providerId="LiveId" clId="{970E5A35-494F-B44D-8B4F-5F34368DA723}" dt="2023-03-23T01:36:35.361" v="980" actId="207"/>
          <ac:spMkLst>
            <pc:docMk/>
            <pc:sldMk cId="3679078672" sldId="545"/>
            <ac:spMk id="47" creationId="{FC155557-1F80-BF1C-93E0-46FAC3E3A4D7}"/>
          </ac:spMkLst>
        </pc:spChg>
        <pc:spChg chg="add mod">
          <ac:chgData name="Carlos Caetano" userId="ba24568caaa58072" providerId="LiveId" clId="{970E5A35-494F-B44D-8B4F-5F34368DA723}" dt="2023-03-23T01:36:35.361" v="980" actId="207"/>
          <ac:spMkLst>
            <pc:docMk/>
            <pc:sldMk cId="3679078672" sldId="545"/>
            <ac:spMk id="48" creationId="{D7CAF36F-70D7-B357-31F8-2401BEA5DD25}"/>
          </ac:spMkLst>
        </pc:spChg>
        <pc:spChg chg="add mod">
          <ac:chgData name="Carlos Caetano" userId="ba24568caaa58072" providerId="LiveId" clId="{970E5A35-494F-B44D-8B4F-5F34368DA723}" dt="2023-03-23T08:43:44.081" v="1176"/>
          <ac:spMkLst>
            <pc:docMk/>
            <pc:sldMk cId="3679078672" sldId="545"/>
            <ac:spMk id="52" creationId="{CAECD5AD-EE5D-DF6A-7914-C4388ECEF88E}"/>
          </ac:spMkLst>
        </pc:spChg>
        <pc:spChg chg="add mod">
          <ac:chgData name="Carlos Caetano" userId="ba24568caaa58072" providerId="LiveId" clId="{970E5A35-494F-B44D-8B4F-5F34368DA723}" dt="2023-03-23T08:43:56.066" v="1199" actId="20577"/>
          <ac:spMkLst>
            <pc:docMk/>
            <pc:sldMk cId="3679078672" sldId="545"/>
            <ac:spMk id="53" creationId="{E8AAE49A-18AD-AFB1-DDE3-510417553769}"/>
          </ac:spMkLst>
        </pc:spChg>
        <pc:grpChg chg="add mod">
          <ac:chgData name="Carlos Caetano" userId="ba24568caaa58072" providerId="LiveId" clId="{970E5A35-494F-B44D-8B4F-5F34368DA723}" dt="2023-03-23T01:31:38.539" v="892" actId="1035"/>
          <ac:grpSpMkLst>
            <pc:docMk/>
            <pc:sldMk cId="3679078672" sldId="545"/>
            <ac:grpSpMk id="25" creationId="{819DE9AD-5DE2-6A8E-DCD5-1B2200BB83F2}"/>
          </ac:grpSpMkLst>
        </pc:grpChg>
        <pc:grpChg chg="add mod">
          <ac:chgData name="Carlos Caetano" userId="ba24568caaa58072" providerId="LiveId" clId="{970E5A35-494F-B44D-8B4F-5F34368DA723}" dt="2023-03-23T01:26:52.412" v="778" actId="20577"/>
          <ac:grpSpMkLst>
            <pc:docMk/>
            <pc:sldMk cId="3679078672" sldId="545"/>
            <ac:grpSpMk id="27" creationId="{BC2C8152-2939-16CD-0D51-F02FFFD1155E}"/>
          </ac:grpSpMkLst>
        </pc:grpChg>
        <pc:grpChg chg="add">
          <ac:chgData name="Carlos Caetano" userId="ba24568caaa58072" providerId="LiveId" clId="{970E5A35-494F-B44D-8B4F-5F34368DA723}" dt="2023-03-23T01:32:03.422" v="894" actId="164"/>
          <ac:grpSpMkLst>
            <pc:docMk/>
            <pc:sldMk cId="3679078672" sldId="545"/>
            <ac:grpSpMk id="38" creationId="{DC23386A-CEC8-B93E-EAC7-229289513E5F}"/>
          </ac:grpSpMkLst>
        </pc:grpChg>
        <pc:grpChg chg="add">
          <ac:chgData name="Carlos Caetano" userId="ba24568caaa58072" providerId="LiveId" clId="{970E5A35-494F-B44D-8B4F-5F34368DA723}" dt="2023-03-23T01:32:42.640" v="905" actId="164"/>
          <ac:grpSpMkLst>
            <pc:docMk/>
            <pc:sldMk cId="3679078672" sldId="545"/>
            <ac:grpSpMk id="40" creationId="{D3007357-1A78-655A-2579-26D77417DCAB}"/>
          </ac:grpSpMkLst>
        </pc:grpChg>
        <pc:grpChg chg="add">
          <ac:chgData name="Carlos Caetano" userId="ba24568caaa58072" providerId="LiveId" clId="{970E5A35-494F-B44D-8B4F-5F34368DA723}" dt="2023-03-23T01:36:54.457" v="981" actId="164"/>
          <ac:grpSpMkLst>
            <pc:docMk/>
            <pc:sldMk cId="3679078672" sldId="545"/>
            <ac:grpSpMk id="49" creationId="{F396233D-9051-0F37-7B72-AFC1C41DC4BE}"/>
          </ac:grpSpMkLst>
        </pc:grpChg>
        <pc:grpChg chg="add">
          <ac:chgData name="Carlos Caetano" userId="ba24568caaa58072" providerId="LiveId" clId="{970E5A35-494F-B44D-8B4F-5F34368DA723}" dt="2023-03-23T01:37:02.942" v="982" actId="164"/>
          <ac:grpSpMkLst>
            <pc:docMk/>
            <pc:sldMk cId="3679078672" sldId="545"/>
            <ac:grpSpMk id="50" creationId="{0FCC4913-C29F-EF57-2801-5C7A64D5636E}"/>
          </ac:grpSpMkLst>
        </pc:grpChg>
        <pc:grpChg chg="add">
          <ac:chgData name="Carlos Caetano" userId="ba24568caaa58072" providerId="LiveId" clId="{970E5A35-494F-B44D-8B4F-5F34368DA723}" dt="2023-03-23T01:37:10.268" v="983" actId="164"/>
          <ac:grpSpMkLst>
            <pc:docMk/>
            <pc:sldMk cId="3679078672" sldId="545"/>
            <ac:grpSpMk id="51" creationId="{5D5BD311-1CBA-3BFA-ECA3-CD1534B74E69}"/>
          </ac:grpSpMkLst>
        </pc:grpChg>
        <pc:graphicFrameChg chg="add del mod">
          <ac:chgData name="Carlos Caetano" userId="ba24568caaa58072" providerId="LiveId" clId="{970E5A35-494F-B44D-8B4F-5F34368DA723}" dt="2023-03-23T01:27:13.517" v="781" actId="478"/>
          <ac:graphicFrameMkLst>
            <pc:docMk/>
            <pc:sldMk cId="3679078672" sldId="545"/>
            <ac:graphicFrameMk id="5" creationId="{9B974516-F161-5EC9-64FE-C8193DFC877C}"/>
          </ac:graphicFrameMkLst>
        </pc:graphicFrameChg>
        <pc:graphicFrameChg chg="add del mod">
          <ac:chgData name="Carlos Caetano" userId="ba24568caaa58072" providerId="LiveId" clId="{970E5A35-494F-B44D-8B4F-5F34368DA723}" dt="2023-03-23T01:23:49.237" v="733" actId="478"/>
          <ac:graphicFrameMkLst>
            <pc:docMk/>
            <pc:sldMk cId="3679078672" sldId="545"/>
            <ac:graphicFrameMk id="9" creationId="{77EF652B-ACEE-3128-4183-D5EBF8108BC8}"/>
          </ac:graphicFrameMkLst>
        </pc:graphicFrameChg>
        <pc:picChg chg="mod modCrop">
          <ac:chgData name="Carlos Caetano" userId="ba24568caaa58072" providerId="LiveId" clId="{970E5A35-494F-B44D-8B4F-5F34368DA723}" dt="2023-03-23T01:31:38.539" v="892" actId="1035"/>
          <ac:picMkLst>
            <pc:docMk/>
            <pc:sldMk cId="3679078672" sldId="545"/>
            <ac:picMk id="6" creationId="{00000000-0000-0000-0000-000000000000}"/>
          </ac:picMkLst>
        </pc:picChg>
        <pc:picChg chg="del">
          <ac:chgData name="Carlos Caetano" userId="ba24568caaa58072" providerId="LiveId" clId="{970E5A35-494F-B44D-8B4F-5F34368DA723}" dt="2023-03-23T01:12:18.441" v="634" actId="478"/>
          <ac:picMkLst>
            <pc:docMk/>
            <pc:sldMk cId="3679078672" sldId="545"/>
            <ac:picMk id="7" creationId="{00000000-0000-0000-0000-000000000000}"/>
          </ac:picMkLst>
        </pc:picChg>
        <pc:picChg chg="add mod modCrop">
          <ac:chgData name="Carlos Caetano" userId="ba24568caaa58072" providerId="LiveId" clId="{970E5A35-494F-B44D-8B4F-5F34368DA723}" dt="2023-03-23T01:26:21.056" v="772"/>
          <ac:picMkLst>
            <pc:docMk/>
            <pc:sldMk cId="3679078672" sldId="545"/>
            <ac:picMk id="26" creationId="{C2A17AA8-0C73-23EB-EB46-5E8485587CAC}"/>
          </ac:picMkLst>
        </pc:picChg>
        <pc:cxnChg chg="add mod">
          <ac:chgData name="Carlos Caetano" userId="ba24568caaa58072" providerId="LiveId" clId="{970E5A35-494F-B44D-8B4F-5F34368DA723}" dt="2023-03-23T01:24:48.791" v="745" actId="1582"/>
          <ac:cxnSpMkLst>
            <pc:docMk/>
            <pc:sldMk cId="3679078672" sldId="545"/>
            <ac:cxnSpMk id="11" creationId="{5B3EBAB6-F5DF-3026-BCBB-4D23B2201103}"/>
          </ac:cxnSpMkLst>
        </pc:cxnChg>
        <pc:cxnChg chg="add mod">
          <ac:chgData name="Carlos Caetano" userId="ba24568caaa58072" providerId="LiveId" clId="{970E5A35-494F-B44D-8B4F-5F34368DA723}" dt="2023-03-23T01:24:48.791" v="745" actId="1582"/>
          <ac:cxnSpMkLst>
            <pc:docMk/>
            <pc:sldMk cId="3679078672" sldId="545"/>
            <ac:cxnSpMk id="15" creationId="{215943E5-662C-748A-11B1-91EF06F33EE4}"/>
          </ac:cxnSpMkLst>
        </pc:cxnChg>
        <pc:cxnChg chg="add mod">
          <ac:chgData name="Carlos Caetano" userId="ba24568caaa58072" providerId="LiveId" clId="{970E5A35-494F-B44D-8B4F-5F34368DA723}" dt="2023-03-23T01:24:48.791" v="745" actId="1582"/>
          <ac:cxnSpMkLst>
            <pc:docMk/>
            <pc:sldMk cId="3679078672" sldId="545"/>
            <ac:cxnSpMk id="22" creationId="{9DD3B1DC-8FFA-17C3-1CA1-5D2F0C8BA721}"/>
          </ac:cxnSpMkLst>
        </pc:cxnChg>
        <pc:cxnChg chg="mod">
          <ac:chgData name="Carlos Caetano" userId="ba24568caaa58072" providerId="LiveId" clId="{970E5A35-494F-B44D-8B4F-5F34368DA723}" dt="2023-03-23T01:26:52.412" v="778" actId="20577"/>
          <ac:cxnSpMkLst>
            <pc:docMk/>
            <pc:sldMk cId="3679078672" sldId="545"/>
            <ac:cxnSpMk id="28" creationId="{C92BE784-57D4-8DBB-7CAC-781DD5EB51E0}"/>
          </ac:cxnSpMkLst>
        </pc:cxnChg>
        <pc:cxnChg chg="mod">
          <ac:chgData name="Carlos Caetano" userId="ba24568caaa58072" providerId="LiveId" clId="{970E5A35-494F-B44D-8B4F-5F34368DA723}" dt="2023-03-23T01:26:52.412" v="778" actId="20577"/>
          <ac:cxnSpMkLst>
            <pc:docMk/>
            <pc:sldMk cId="3679078672" sldId="545"/>
            <ac:cxnSpMk id="29" creationId="{F4C44C78-0E69-82DA-821E-0AB0F05B0284}"/>
          </ac:cxnSpMkLst>
        </pc:cxnChg>
        <pc:cxnChg chg="mod">
          <ac:chgData name="Carlos Caetano" userId="ba24568caaa58072" providerId="LiveId" clId="{970E5A35-494F-B44D-8B4F-5F34368DA723}" dt="2023-03-23T01:27:05.302" v="780" actId="14100"/>
          <ac:cxnSpMkLst>
            <pc:docMk/>
            <pc:sldMk cId="3679078672" sldId="545"/>
            <ac:cxnSpMk id="32" creationId="{B840EEA6-AB21-6B00-0243-0FCD30A2C218}"/>
          </ac:cxnSpMkLst>
        </pc:cxnChg>
      </pc:sldChg>
      <pc:sldChg chg="addSp delSp modSp add mod modAnim">
        <pc:chgData name="Carlos Caetano" userId="ba24568caaa58072" providerId="LiveId" clId="{970E5A35-494F-B44D-8B4F-5F34368DA723}" dt="2023-03-23T09:00:54.580" v="1375" actId="1037"/>
        <pc:sldMkLst>
          <pc:docMk/>
          <pc:sldMk cId="3137352760" sldId="556"/>
        </pc:sldMkLst>
        <pc:spChg chg="del">
          <ac:chgData name="Carlos Caetano" userId="ba24568caaa58072" providerId="LiveId" clId="{970E5A35-494F-B44D-8B4F-5F34368DA723}" dt="2023-03-23T02:19:40.976" v="1079" actId="478"/>
          <ac:spMkLst>
            <pc:docMk/>
            <pc:sldMk cId="3137352760" sldId="556"/>
            <ac:spMk id="2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8:59:22.461" v="1344" actId="20577"/>
          <ac:spMkLst>
            <pc:docMk/>
            <pc:sldMk cId="3137352760" sldId="556"/>
            <ac:spMk id="4" creationId="{4BF981A7-9C69-2F26-A57D-7F4094232682}"/>
          </ac:spMkLst>
        </pc:spChg>
        <pc:spChg chg="mod">
          <ac:chgData name="Carlos Caetano" userId="ba24568caaa58072" providerId="LiveId" clId="{970E5A35-494F-B44D-8B4F-5F34368DA723}" dt="2023-03-23T08:58:46.035" v="1337" actId="1076"/>
          <ac:spMkLst>
            <pc:docMk/>
            <pc:sldMk cId="3137352760" sldId="556"/>
            <ac:spMk id="9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9:29.568" v="1345"/>
          <ac:spMkLst>
            <pc:docMk/>
            <pc:sldMk cId="3137352760" sldId="556"/>
            <ac:spMk id="22" creationId="{1E85BA6D-43CA-A714-3DB2-826E7748B960}"/>
          </ac:spMkLst>
        </pc:spChg>
        <pc:spChg chg="mod">
          <ac:chgData name="Carlos Caetano" userId="ba24568caaa58072" providerId="LiveId" clId="{970E5A35-494F-B44D-8B4F-5F34368DA723}" dt="2023-03-23T08:59:55.352" v="1350" actId="1076"/>
          <ac:spMkLst>
            <pc:docMk/>
            <pc:sldMk cId="3137352760" sldId="556"/>
            <ac:spMk id="23" creationId="{5A38C63E-FAA5-F446-FE42-1640F1AB3237}"/>
          </ac:spMkLst>
        </pc:spChg>
        <pc:spChg chg="mod">
          <ac:chgData name="Carlos Caetano" userId="ba24568caaa58072" providerId="LiveId" clId="{970E5A35-494F-B44D-8B4F-5F34368DA723}" dt="2023-03-23T09:00:54.580" v="1375" actId="1037"/>
          <ac:spMkLst>
            <pc:docMk/>
            <pc:sldMk cId="3137352760" sldId="556"/>
            <ac:spMk id="25" creationId="{8C3D079B-FC2D-534C-8230-E530C0858AA9}"/>
          </ac:spMkLst>
        </pc:spChg>
        <pc:spChg chg="mod">
          <ac:chgData name="Carlos Caetano" userId="ba24568caaa58072" providerId="LiveId" clId="{970E5A35-494F-B44D-8B4F-5F34368DA723}" dt="2023-03-23T09:00:32.424" v="1366" actId="1076"/>
          <ac:spMkLst>
            <pc:docMk/>
            <pc:sldMk cId="3137352760" sldId="556"/>
            <ac:spMk id="26" creationId="{B966A484-540F-364F-8D86-4F7DF2C80D6B}"/>
          </ac:spMkLst>
        </pc:s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17" creationId="{00000000-0000-0000-0000-000000000000}"/>
          </ac:grpSpMkLst>
        </pc:gr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18" creationId="{00000000-0000-0000-0000-000000000000}"/>
          </ac:grpSpMkLst>
        </pc:gr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19" creationId="{00000000-0000-0000-0000-000000000000}"/>
          </ac:grpSpMkLst>
        </pc:gr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20" creationId="{00000000-0000-0000-0000-000000000000}"/>
          </ac:grpSpMkLst>
        </pc:grpChg>
        <pc:grpChg chg="add mod">
          <ac:chgData name="Carlos Caetano" userId="ba24568caaa58072" providerId="LiveId" clId="{970E5A35-494F-B44D-8B4F-5F34368DA723}" dt="2023-03-23T08:59:36.380" v="1347" actId="14100"/>
          <ac:grpSpMkLst>
            <pc:docMk/>
            <pc:sldMk cId="3137352760" sldId="556"/>
            <ac:grpSpMk id="21" creationId="{326E0D72-62C2-EBF4-3334-D53A32DC7E3E}"/>
          </ac:grpSpMkLst>
        </pc:grpChg>
        <pc:grpChg chg="add mod">
          <ac:chgData name="Carlos Caetano" userId="ba24568caaa58072" providerId="LiveId" clId="{970E5A35-494F-B44D-8B4F-5F34368DA723}" dt="2023-03-23T09:00:03.961" v="1352" actId="1076"/>
          <ac:grpSpMkLst>
            <pc:docMk/>
            <pc:sldMk cId="3137352760" sldId="556"/>
            <ac:grpSpMk id="24" creationId="{268CCA06-247B-DF96-0A93-8B6C76262042}"/>
          </ac:grpSpMkLst>
        </pc:grpChg>
        <pc:picChg chg="mod">
          <ac:chgData name="Carlos Caetano" userId="ba24568caaa58072" providerId="LiveId" clId="{970E5A35-494F-B44D-8B4F-5F34368DA723}" dt="2023-03-23T08:58:52.900" v="1338" actId="1076"/>
          <ac:picMkLst>
            <pc:docMk/>
            <pc:sldMk cId="3137352760" sldId="556"/>
            <ac:picMk id="7" creationId="{00000000-0000-0000-0000-000000000000}"/>
          </ac:picMkLst>
        </pc:picChg>
      </pc:sldChg>
      <pc:sldChg chg="addSp delSp modSp add mod">
        <pc:chgData name="Carlos Caetano" userId="ba24568caaa58072" providerId="LiveId" clId="{970E5A35-494F-B44D-8B4F-5F34368DA723}" dt="2023-03-23T09:05:47.377" v="1444" actId="113"/>
        <pc:sldMkLst>
          <pc:docMk/>
          <pc:sldMk cId="1751706226" sldId="557"/>
        </pc:sldMkLst>
        <pc:spChg chg="del">
          <ac:chgData name="Carlos Caetano" userId="ba24568caaa58072" providerId="LiveId" clId="{970E5A35-494F-B44D-8B4F-5F34368DA723}" dt="2023-03-23T09:03:58.147" v="1422" actId="478"/>
          <ac:spMkLst>
            <pc:docMk/>
            <pc:sldMk cId="1751706226" sldId="557"/>
            <ac:spMk id="2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8:01.279" v="1336" actId="113"/>
          <ac:spMkLst>
            <pc:docMk/>
            <pc:sldMk cId="1751706226" sldId="557"/>
            <ac:spMk id="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6:08.334" v="1287" actId="207"/>
          <ac:spMkLst>
            <pc:docMk/>
            <pc:sldMk cId="1751706226" sldId="557"/>
            <ac:spMk id="11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6:00.025" v="1286" actId="207"/>
          <ac:spMkLst>
            <pc:docMk/>
            <pc:sldMk cId="1751706226" sldId="557"/>
            <ac:spMk id="12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49:46.066" v="1250" actId="1076"/>
          <ac:spMkLst>
            <pc:docMk/>
            <pc:sldMk cId="1751706226" sldId="557"/>
            <ac:spMk id="13" creationId="{00000000-0000-0000-0000-000000000000}"/>
          </ac:spMkLst>
        </pc:spChg>
        <pc:spChg chg="del mod">
          <ac:chgData name="Carlos Caetano" userId="ba24568caaa58072" providerId="LiveId" clId="{970E5A35-494F-B44D-8B4F-5F34368DA723}" dt="2023-03-23T08:50:24.923" v="1253" actId="478"/>
          <ac:spMkLst>
            <pc:docMk/>
            <pc:sldMk cId="1751706226" sldId="557"/>
            <ac:spMk id="14" creationId="{34C1336A-3C32-53CD-9EFC-2A965D98195F}"/>
          </ac:spMkLst>
        </pc:spChg>
        <pc:spChg chg="del mod">
          <ac:chgData name="Carlos Caetano" userId="ba24568caaa58072" providerId="LiveId" clId="{970E5A35-494F-B44D-8B4F-5F34368DA723}" dt="2023-03-23T08:51:09.761" v="1256" actId="478"/>
          <ac:spMkLst>
            <pc:docMk/>
            <pc:sldMk cId="1751706226" sldId="557"/>
            <ac:spMk id="16" creationId="{D14FAABE-97BF-8FC1-C5BD-2CFE173E3000}"/>
          </ac:spMkLst>
        </pc:spChg>
        <pc:spChg chg="add del mod">
          <ac:chgData name="Carlos Caetano" userId="ba24568caaa58072" providerId="LiveId" clId="{970E5A35-494F-B44D-8B4F-5F34368DA723}" dt="2023-03-23T08:57:04.553" v="1330" actId="478"/>
          <ac:spMkLst>
            <pc:docMk/>
            <pc:sldMk cId="1751706226" sldId="557"/>
            <ac:spMk id="22" creationId="{D9C305BA-C346-8CB1-EA9A-0609D7ECEE92}"/>
          </ac:spMkLst>
        </pc:spChg>
        <pc:spChg chg="add mod">
          <ac:chgData name="Carlos Caetano" userId="ba24568caaa58072" providerId="LiveId" clId="{970E5A35-494F-B44D-8B4F-5F34368DA723}" dt="2023-03-23T09:05:47.377" v="1444" actId="113"/>
          <ac:spMkLst>
            <pc:docMk/>
            <pc:sldMk cId="1751706226" sldId="557"/>
            <ac:spMk id="23" creationId="{7D996895-6707-0718-9770-196E8B998AB1}"/>
          </ac:spMkLst>
        </pc:spChg>
        <pc:grpChg chg="add del mod">
          <ac:chgData name="Carlos Caetano" userId="ba24568caaa58072" providerId="LiveId" clId="{970E5A35-494F-B44D-8B4F-5F34368DA723}" dt="2023-03-23T08:50:24.923" v="1253" actId="478"/>
          <ac:grpSpMkLst>
            <pc:docMk/>
            <pc:sldMk cId="1751706226" sldId="557"/>
            <ac:grpSpMk id="7" creationId="{BDFE4F51-AB33-EDF5-1A91-7DE327B15348}"/>
          </ac:grpSpMkLst>
        </pc:grpChg>
        <pc:grpChg chg="add del mod">
          <ac:chgData name="Carlos Caetano" userId="ba24568caaa58072" providerId="LiveId" clId="{970E5A35-494F-B44D-8B4F-5F34368DA723}" dt="2023-03-23T08:51:09.761" v="1256" actId="478"/>
          <ac:grpSpMkLst>
            <pc:docMk/>
            <pc:sldMk cId="1751706226" sldId="557"/>
            <ac:grpSpMk id="15" creationId="{60B64C85-92A9-8709-4054-0534FBE55242}"/>
          </ac:grpSpMkLst>
        </pc:grpChg>
        <pc:graphicFrameChg chg="del mod">
          <ac:chgData name="Carlos Caetano" userId="ba24568caaa58072" providerId="LiveId" clId="{970E5A35-494F-B44D-8B4F-5F34368DA723}" dt="2023-03-23T08:52:56.857" v="1259" actId="478"/>
          <ac:graphicFrameMkLst>
            <pc:docMk/>
            <pc:sldMk cId="1751706226" sldId="557"/>
            <ac:graphicFrameMk id="9" creationId="{E9E34E4A-75DC-F37B-B2BA-28A6CC598AF4}"/>
          </ac:graphicFrameMkLst>
        </pc:graphicFrameChg>
        <pc:graphicFrameChg chg="del mod">
          <ac:chgData name="Carlos Caetano" userId="ba24568caaa58072" providerId="LiveId" clId="{970E5A35-494F-B44D-8B4F-5F34368DA723}" dt="2023-03-23T08:54:16.382" v="1270" actId="478"/>
          <ac:graphicFrameMkLst>
            <pc:docMk/>
            <pc:sldMk cId="1751706226" sldId="557"/>
            <ac:graphicFrameMk id="17" creationId="{276A0FAA-518C-8B7D-47F0-9938595382C3}"/>
          </ac:graphicFrameMkLst>
        </pc:graphicFrameChg>
        <pc:picChg chg="add mod">
          <ac:chgData name="Carlos Caetano" userId="ba24568caaa58072" providerId="LiveId" clId="{970E5A35-494F-B44D-8B4F-5F34368DA723}" dt="2023-03-23T09:03:35.327" v="1417" actId="1037"/>
          <ac:picMkLst>
            <pc:docMk/>
            <pc:sldMk cId="1751706226" sldId="557"/>
            <ac:picMk id="19" creationId="{D9D6FC6E-8B19-BA28-886D-0F69118A5CA5}"/>
          </ac:picMkLst>
        </pc:picChg>
        <pc:picChg chg="add mod">
          <ac:chgData name="Carlos Caetano" userId="ba24568caaa58072" providerId="LiveId" clId="{970E5A35-494F-B44D-8B4F-5F34368DA723}" dt="2023-03-23T09:03:35.327" v="1417" actId="1037"/>
          <ac:picMkLst>
            <pc:docMk/>
            <pc:sldMk cId="1751706226" sldId="557"/>
            <ac:picMk id="21" creationId="{F51A7062-F626-60D4-81E7-EB1401AF5171}"/>
          </ac:picMkLst>
        </pc:picChg>
      </pc:sldChg>
      <pc:sldChg chg="del">
        <pc:chgData name="Carlos Caetano" userId="ba24568caaa58072" providerId="LiveId" clId="{970E5A35-494F-B44D-8B4F-5F34368DA723}" dt="2023-03-23T02:03:14.553" v="1040" actId="2696"/>
        <pc:sldMkLst>
          <pc:docMk/>
          <pc:sldMk cId="236903314" sldId="558"/>
        </pc:sldMkLst>
      </pc:sldChg>
      <pc:sldChg chg="del">
        <pc:chgData name="Carlos Caetano" userId="ba24568caaa58072" providerId="LiveId" clId="{970E5A35-494F-B44D-8B4F-5F34368DA723}" dt="2023-03-23T02:03:26.038" v="1043" actId="2696"/>
        <pc:sldMkLst>
          <pc:docMk/>
          <pc:sldMk cId="1080941874" sldId="559"/>
        </pc:sldMkLst>
      </pc:sldChg>
      <pc:sldChg chg="del">
        <pc:chgData name="Carlos Caetano" userId="ba24568caaa58072" providerId="LiveId" clId="{970E5A35-494F-B44D-8B4F-5F34368DA723}" dt="2023-03-23T02:03:39.212" v="1046" actId="2696"/>
        <pc:sldMkLst>
          <pc:docMk/>
          <pc:sldMk cId="1174379763" sldId="560"/>
        </pc:sldMkLst>
      </pc:sldChg>
      <pc:sldChg chg="del">
        <pc:chgData name="Carlos Caetano" userId="ba24568caaa58072" providerId="LiveId" clId="{970E5A35-494F-B44D-8B4F-5F34368DA723}" dt="2023-03-23T02:03:53.806" v="1051" actId="2696"/>
        <pc:sldMkLst>
          <pc:docMk/>
          <pc:sldMk cId="3702769229" sldId="561"/>
        </pc:sldMkLst>
      </pc:sldChg>
      <pc:sldChg chg="modSp mod">
        <pc:chgData name="Carlos Caetano" userId="ba24568caaa58072" providerId="LiveId" clId="{970E5A35-494F-B44D-8B4F-5F34368DA723}" dt="2023-03-22T23:38:02.587" v="69" actId="20577"/>
        <pc:sldMkLst>
          <pc:docMk/>
          <pc:sldMk cId="381502188" sldId="563"/>
        </pc:sldMkLst>
        <pc:spChg chg="mod">
          <ac:chgData name="Carlos Caetano" userId="ba24568caaa58072" providerId="LiveId" clId="{970E5A35-494F-B44D-8B4F-5F34368DA723}" dt="2023-03-22T23:38:02.587" v="69" actId="20577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970E5A35-494F-B44D-8B4F-5F34368DA723}" dt="2023-03-22T23:34:51.196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modSp del mod">
        <pc:chgData name="Carlos Caetano" userId="ba24568caaa58072" providerId="LiveId" clId="{970E5A35-494F-B44D-8B4F-5F34368DA723}" dt="2023-03-23T00:19:38.878" v="259" actId="2696"/>
        <pc:sldMkLst>
          <pc:docMk/>
          <pc:sldMk cId="2833738157" sldId="564"/>
        </pc:sldMkLst>
        <pc:spChg chg="mod">
          <ac:chgData name="Carlos Caetano" userId="ba24568caaa58072" providerId="LiveId" clId="{970E5A35-494F-B44D-8B4F-5F34368DA723}" dt="2023-03-23T00:17:46.575" v="231" actId="403"/>
          <ac:spMkLst>
            <pc:docMk/>
            <pc:sldMk cId="2833738157" sldId="564"/>
            <ac:spMk id="3" creationId="{12E12516-DDD5-549C-3C55-9554C41E217B}"/>
          </ac:spMkLst>
        </pc:spChg>
        <pc:spChg chg="mod">
          <ac:chgData name="Carlos Caetano" userId="ba24568caaa58072" providerId="LiveId" clId="{970E5A35-494F-B44D-8B4F-5F34368DA723}" dt="2023-03-23T00:18:05.894" v="232" actId="403"/>
          <ac:spMkLst>
            <pc:docMk/>
            <pc:sldMk cId="2833738157" sldId="564"/>
            <ac:spMk id="8" creationId="{00000000-0000-0000-0000-000000000000}"/>
          </ac:spMkLst>
        </pc:spChg>
      </pc:sldChg>
      <pc:sldChg chg="del">
        <pc:chgData name="Carlos Caetano" userId="ba24568caaa58072" providerId="LiveId" clId="{970E5A35-494F-B44D-8B4F-5F34368DA723}" dt="2023-03-23T00:54:26.951" v="613" actId="2696"/>
        <pc:sldMkLst>
          <pc:docMk/>
          <pc:sldMk cId="3652917947" sldId="565"/>
        </pc:sldMkLst>
      </pc:sldChg>
      <pc:sldChg chg="del">
        <pc:chgData name="Carlos Caetano" userId="ba24568caaa58072" providerId="LiveId" clId="{970E5A35-494F-B44D-8B4F-5F34368DA723}" dt="2023-03-23T02:03:13.046" v="1039" actId="2696"/>
        <pc:sldMkLst>
          <pc:docMk/>
          <pc:sldMk cId="3867430404" sldId="566"/>
        </pc:sldMkLst>
      </pc:sldChg>
      <pc:sldChg chg="del">
        <pc:chgData name="Carlos Caetano" userId="ba24568caaa58072" providerId="LiveId" clId="{970E5A35-494F-B44D-8B4F-5F34368DA723}" dt="2023-03-23T02:03:17.631" v="1041" actId="2696"/>
        <pc:sldMkLst>
          <pc:docMk/>
          <pc:sldMk cId="981266892" sldId="567"/>
        </pc:sldMkLst>
      </pc:sldChg>
      <pc:sldChg chg="del">
        <pc:chgData name="Carlos Caetano" userId="ba24568caaa58072" providerId="LiveId" clId="{970E5A35-494F-B44D-8B4F-5F34368DA723}" dt="2023-03-23T02:03:24.424" v="1042" actId="2696"/>
        <pc:sldMkLst>
          <pc:docMk/>
          <pc:sldMk cId="3227646007" sldId="568"/>
        </pc:sldMkLst>
      </pc:sldChg>
      <pc:sldChg chg="addSp modSp mod ord">
        <pc:chgData name="Carlos Caetano" userId="ba24568caaa58072" providerId="LiveId" clId="{970E5A35-494F-B44D-8B4F-5F34368DA723}" dt="2023-03-23T00:20:18.184" v="267" actId="14100"/>
        <pc:sldMkLst>
          <pc:docMk/>
          <pc:sldMk cId="3856535958" sldId="569"/>
        </pc:sldMkLst>
        <pc:spChg chg="mod">
          <ac:chgData name="Carlos Caetano" userId="ba24568caaa58072" providerId="LiveId" clId="{970E5A35-494F-B44D-8B4F-5F34368DA723}" dt="2023-03-23T00:20:06.260" v="264" actId="1076"/>
          <ac:spMkLst>
            <pc:docMk/>
            <pc:sldMk cId="3856535958" sldId="569"/>
            <ac:spMk id="2" creationId="{099235AE-6722-8EA0-8320-93CF1117949A}"/>
          </ac:spMkLst>
        </pc:spChg>
        <pc:spChg chg="mod">
          <ac:chgData name="Carlos Caetano" userId="ba24568caaa58072" providerId="LiveId" clId="{970E5A35-494F-B44D-8B4F-5F34368DA723}" dt="2023-03-23T00:20:10.265" v="265" actId="1076"/>
          <ac:spMkLst>
            <pc:docMk/>
            <pc:sldMk cId="3856535958" sldId="569"/>
            <ac:spMk id="3" creationId="{6BD232E3-E630-72AF-0810-78C9DD388F69}"/>
          </ac:spMkLst>
        </pc:spChg>
        <pc:spChg chg="add mod">
          <ac:chgData name="Carlos Caetano" userId="ba24568caaa58072" providerId="LiveId" clId="{970E5A35-494F-B44D-8B4F-5F34368DA723}" dt="2023-03-23T00:20:12.899" v="266" actId="1076"/>
          <ac:spMkLst>
            <pc:docMk/>
            <pc:sldMk cId="3856535958" sldId="569"/>
            <ac:spMk id="5" creationId="{B8D19255-7A06-BCE6-384C-0BB79446A75F}"/>
          </ac:spMkLst>
        </pc:spChg>
        <pc:spChg chg="mod">
          <ac:chgData name="Carlos Caetano" userId="ba24568caaa58072" providerId="LiveId" clId="{970E5A35-494F-B44D-8B4F-5F34368DA723}" dt="2023-03-23T00:19:34.529" v="258" actId="20577"/>
          <ac:spMkLst>
            <pc:docMk/>
            <pc:sldMk cId="3856535958" sldId="569"/>
            <ac:spMk id="8" creationId="{00000000-0000-0000-0000-000000000000}"/>
          </ac:spMkLst>
        </pc:spChg>
        <pc:picChg chg="mod">
          <ac:chgData name="Carlos Caetano" userId="ba24568caaa58072" providerId="LiveId" clId="{970E5A35-494F-B44D-8B4F-5F34368DA723}" dt="2023-03-23T00:20:18.184" v="267" actId="14100"/>
          <ac:picMkLst>
            <pc:docMk/>
            <pc:sldMk cId="3856535958" sldId="569"/>
            <ac:picMk id="4" creationId="{A4FF7F5F-8769-4692-D799-403719CBA9D2}"/>
          </ac:picMkLst>
        </pc:picChg>
      </pc:sldChg>
      <pc:sldChg chg="del">
        <pc:chgData name="Carlos Caetano" userId="ba24568caaa58072" providerId="LiveId" clId="{970E5A35-494F-B44D-8B4F-5F34368DA723}" dt="2023-03-23T02:03:31.386" v="1045" actId="2696"/>
        <pc:sldMkLst>
          <pc:docMk/>
          <pc:sldMk cId="2007783847" sldId="570"/>
        </pc:sldMkLst>
      </pc:sldChg>
      <pc:sldChg chg="addSp delSp modSp add mod ord delAnim modAnim">
        <pc:chgData name="Carlos Caetano" userId="ba24568caaa58072" providerId="LiveId" clId="{970E5A35-494F-B44D-8B4F-5F34368DA723}" dt="2023-03-23T00:39:42.112" v="431" actId="1035"/>
        <pc:sldMkLst>
          <pc:docMk/>
          <pc:sldMk cId="4270798088" sldId="571"/>
        </pc:sldMkLst>
        <pc:spChg chg="add mod">
          <ac:chgData name="Carlos Caetano" userId="ba24568caaa58072" providerId="LiveId" clId="{970E5A35-494F-B44D-8B4F-5F34368DA723}" dt="2023-03-23T00:22:33.057" v="287"/>
          <ac:spMkLst>
            <pc:docMk/>
            <pc:sldMk cId="4270798088" sldId="571"/>
            <ac:spMk id="2" creationId="{895E2AE4-3422-D365-7A45-78E714526E41}"/>
          </ac:spMkLst>
        </pc:spChg>
        <pc:spChg chg="add del mod">
          <ac:chgData name="Carlos Caetano" userId="ba24568caaa58072" providerId="LiveId" clId="{970E5A35-494F-B44D-8B4F-5F34368DA723}" dt="2023-03-23T00:29:19.407" v="363" actId="478"/>
          <ac:spMkLst>
            <pc:docMk/>
            <pc:sldMk cId="4270798088" sldId="571"/>
            <ac:spMk id="3" creationId="{DA25F0CC-FC1D-9368-EEA0-942809A3D0FE}"/>
          </ac:spMkLst>
        </pc:spChg>
        <pc:spChg chg="mod">
          <ac:chgData name="Carlos Caetano" userId="ba24568caaa58072" providerId="LiveId" clId="{970E5A35-494F-B44D-8B4F-5F34368DA723}" dt="2023-03-23T00:39:05.175" v="425" actId="1076"/>
          <ac:spMkLst>
            <pc:docMk/>
            <pc:sldMk cId="4270798088" sldId="571"/>
            <ac:spMk id="4" creationId="{6AB7F1AF-9BEF-2446-4EC0-B78E3E3EE9F3}"/>
          </ac:spMkLst>
        </pc:spChg>
        <pc:spChg chg="add del mod">
          <ac:chgData name="Carlos Caetano" userId="ba24568caaa58072" providerId="LiveId" clId="{970E5A35-494F-B44D-8B4F-5F34368DA723}" dt="2023-03-23T00:29:17.578" v="362" actId="478"/>
          <ac:spMkLst>
            <pc:docMk/>
            <pc:sldMk cId="4270798088" sldId="571"/>
            <ac:spMk id="5" creationId="{7BF86035-2583-7CBD-E5EE-1464B4F55762}"/>
          </ac:spMkLst>
        </pc:spChg>
        <pc:spChg chg="del">
          <ac:chgData name="Carlos Caetano" userId="ba24568caaa58072" providerId="LiveId" clId="{970E5A35-494F-B44D-8B4F-5F34368DA723}" dt="2023-03-23T00:22:26.371" v="286" actId="478"/>
          <ac:spMkLst>
            <pc:docMk/>
            <pc:sldMk cId="4270798088" sldId="571"/>
            <ac:spMk id="8" creationId="{00000000-0000-0000-0000-000000000000}"/>
          </ac:spMkLst>
        </pc:spChg>
        <pc:picChg chg="add mod">
          <ac:chgData name="Carlos Caetano" userId="ba24568caaa58072" providerId="LiveId" clId="{970E5A35-494F-B44D-8B4F-5F34368DA723}" dt="2023-03-23T00:39:42.112" v="431" actId="1035"/>
          <ac:picMkLst>
            <pc:docMk/>
            <pc:sldMk cId="4270798088" sldId="571"/>
            <ac:picMk id="7" creationId="{7D2AE0C6-0736-650D-E699-EB7D064F328A}"/>
          </ac:picMkLst>
        </pc:picChg>
      </pc:sldChg>
      <pc:sldChg chg="modSp add">
        <pc:chgData name="Carlos Caetano" userId="ba24568caaa58072" providerId="LiveId" clId="{970E5A35-494F-B44D-8B4F-5F34368DA723}" dt="2023-03-23T00:38:42.294" v="421" actId="404"/>
        <pc:sldMkLst>
          <pc:docMk/>
          <pc:sldMk cId="231974137" sldId="572"/>
        </pc:sldMkLst>
        <pc:spChg chg="mod">
          <ac:chgData name="Carlos Caetano" userId="ba24568caaa58072" providerId="LiveId" clId="{970E5A35-494F-B44D-8B4F-5F34368DA723}" dt="2023-03-23T00:38:42.294" v="421" actId="404"/>
          <ac:spMkLst>
            <pc:docMk/>
            <pc:sldMk cId="231974137" sldId="572"/>
            <ac:spMk id="5" creationId="{7BF86035-2583-7CBD-E5EE-1464B4F55762}"/>
          </ac:spMkLst>
        </pc:spChg>
      </pc:sldChg>
      <pc:sldChg chg="addSp modSp add mod modAnim">
        <pc:chgData name="Carlos Caetano" userId="ba24568caaa58072" providerId="LiveId" clId="{970E5A35-494F-B44D-8B4F-5F34368DA723}" dt="2023-03-23T00:45:02.899" v="535" actId="113"/>
        <pc:sldMkLst>
          <pc:docMk/>
          <pc:sldMk cId="1442454329" sldId="573"/>
        </pc:sldMkLst>
        <pc:spChg chg="add mod">
          <ac:chgData name="Carlos Caetano" userId="ba24568caaa58072" providerId="LiveId" clId="{970E5A35-494F-B44D-8B4F-5F34368DA723}" dt="2023-03-23T00:42:01.937" v="498" actId="1076"/>
          <ac:spMkLst>
            <pc:docMk/>
            <pc:sldMk cId="1442454329" sldId="573"/>
            <ac:spMk id="3" creationId="{542AD296-7CBB-E049-2DAB-CDF4417994A2}"/>
          </ac:spMkLst>
        </pc:spChg>
        <pc:spChg chg="mod">
          <ac:chgData name="Carlos Caetano" userId="ba24568caaa58072" providerId="LiveId" clId="{970E5A35-494F-B44D-8B4F-5F34368DA723}" dt="2023-03-23T00:45:02.899" v="535" actId="113"/>
          <ac:spMkLst>
            <pc:docMk/>
            <pc:sldMk cId="1442454329" sldId="573"/>
            <ac:spMk id="4" creationId="{6AB7F1AF-9BEF-2446-4EC0-B78E3E3EE9F3}"/>
          </ac:spMkLst>
        </pc:spChg>
      </pc:sldChg>
      <pc:sldChg chg="modSp add mod">
        <pc:chgData name="Carlos Caetano" userId="ba24568caaa58072" providerId="LiveId" clId="{970E5A35-494F-B44D-8B4F-5F34368DA723}" dt="2023-03-23T00:49:17.629" v="607" actId="20577"/>
        <pc:sldMkLst>
          <pc:docMk/>
          <pc:sldMk cId="3510790809" sldId="574"/>
        </pc:sldMkLst>
        <pc:spChg chg="mod">
          <ac:chgData name="Carlos Caetano" userId="ba24568caaa58072" providerId="LiveId" clId="{970E5A35-494F-B44D-8B4F-5F34368DA723}" dt="2023-03-23T00:48:10.471" v="595" actId="1076"/>
          <ac:spMkLst>
            <pc:docMk/>
            <pc:sldMk cId="3510790809" sldId="574"/>
            <ac:spMk id="2" creationId="{099235AE-6722-8EA0-8320-93CF1117949A}"/>
          </ac:spMkLst>
        </pc:spChg>
        <pc:spChg chg="mod">
          <ac:chgData name="Carlos Caetano" userId="ba24568caaa58072" providerId="LiveId" clId="{970E5A35-494F-B44D-8B4F-5F34368DA723}" dt="2023-03-23T00:49:17.629" v="607" actId="20577"/>
          <ac:spMkLst>
            <pc:docMk/>
            <pc:sldMk cId="3510790809" sldId="574"/>
            <ac:spMk id="3" creationId="{6BD232E3-E630-72AF-0810-78C9DD388F69}"/>
          </ac:spMkLst>
        </pc:spChg>
        <pc:spChg chg="mod">
          <ac:chgData name="Carlos Caetano" userId="ba24568caaa58072" providerId="LiveId" clId="{970E5A35-494F-B44D-8B4F-5F34368DA723}" dt="2023-03-23T00:46:05.087" v="538" actId="20577"/>
          <ac:spMkLst>
            <pc:docMk/>
            <pc:sldMk cId="3510790809" sldId="574"/>
            <ac:spMk id="8" creationId="{00000000-0000-0000-0000-000000000000}"/>
          </ac:spMkLst>
        </pc:spChg>
      </pc:sldChg>
      <pc:sldChg chg="add del">
        <pc:chgData name="Carlos Caetano" userId="ba24568caaa58072" providerId="LiveId" clId="{970E5A35-494F-B44D-8B4F-5F34368DA723}" dt="2023-03-23T00:54:50.165" v="615"/>
        <pc:sldMkLst>
          <pc:docMk/>
          <pc:sldMk cId="475717442" sldId="575"/>
        </pc:sldMkLst>
      </pc:sldChg>
      <pc:sldChg chg="add">
        <pc:chgData name="Carlos Caetano" userId="ba24568caaa58072" providerId="LiveId" clId="{970E5A35-494F-B44D-8B4F-5F34368DA723}" dt="2023-03-23T00:54:50.198" v="616"/>
        <pc:sldMkLst>
          <pc:docMk/>
          <pc:sldMk cId="4009675563" sldId="575"/>
        </pc:sldMkLst>
      </pc:sldChg>
      <pc:sldChg chg="addSp modSp add mod">
        <pc:chgData name="Carlos Caetano" userId="ba24568caaa58072" providerId="LiveId" clId="{970E5A35-494F-B44D-8B4F-5F34368DA723}" dt="2023-03-23T08:43:33.266" v="1174" actId="20577"/>
        <pc:sldMkLst>
          <pc:docMk/>
          <pc:sldMk cId="768744109" sldId="576"/>
        </pc:sldMkLst>
        <pc:spChg chg="add mod">
          <ac:chgData name="Carlos Caetano" userId="ba24568caaa58072" providerId="LiveId" clId="{970E5A35-494F-B44D-8B4F-5F34368DA723}" dt="2023-03-23T01:10:43.175" v="625" actId="1076"/>
          <ac:spMkLst>
            <pc:docMk/>
            <pc:sldMk cId="768744109" sldId="576"/>
            <ac:spMk id="2" creationId="{888CCA28-14A1-B828-2A49-97AC3780BB04}"/>
          </ac:spMkLst>
        </pc:spChg>
        <pc:spChg chg="add mod">
          <ac:chgData name="Carlos Caetano" userId="ba24568caaa58072" providerId="LiveId" clId="{970E5A35-494F-B44D-8B4F-5F34368DA723}" dt="2023-03-23T08:43:33.266" v="1174" actId="20577"/>
          <ac:spMkLst>
            <pc:docMk/>
            <pc:sldMk cId="768744109" sldId="576"/>
            <ac:spMk id="4" creationId="{029C5A36-FBCC-D07D-3140-E50B881FEFB5}"/>
          </ac:spMkLst>
        </pc:spChg>
        <pc:spChg chg="mod">
          <ac:chgData name="Carlos Caetano" userId="ba24568caaa58072" providerId="LiveId" clId="{970E5A35-494F-B44D-8B4F-5F34368DA723}" dt="2023-03-23T01:15:16.734" v="670" actId="1036"/>
          <ac:spMkLst>
            <pc:docMk/>
            <pc:sldMk cId="768744109" sldId="576"/>
            <ac:spMk id="6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43:11.768" v="1141" actId="1035"/>
          <ac:spMkLst>
            <pc:docMk/>
            <pc:sldMk cId="768744109" sldId="576"/>
            <ac:spMk id="1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15:52.346" v="685" actId="1036"/>
          <ac:spMkLst>
            <pc:docMk/>
            <pc:sldMk cId="768744109" sldId="576"/>
            <ac:spMk id="14" creationId="{00000000-0000-0000-0000-000000000000}"/>
          </ac:spMkLst>
        </pc:spChg>
      </pc:sldChg>
      <pc:sldChg chg="addSp delSp modSp add mod">
        <pc:chgData name="Carlos Caetano" userId="ba24568caaa58072" providerId="LiveId" clId="{970E5A35-494F-B44D-8B4F-5F34368DA723}" dt="2023-03-23T08:44:13.422" v="1212" actId="20577"/>
        <pc:sldMkLst>
          <pc:docMk/>
          <pc:sldMk cId="2431843519" sldId="577"/>
        </pc:sldMkLst>
        <pc:spChg chg="add mod">
          <ac:chgData name="Carlos Caetano" userId="ba24568caaa58072" providerId="LiveId" clId="{970E5A35-494F-B44D-8B4F-5F34368DA723}" dt="2023-03-23T01:41:05.394" v="1024" actId="404"/>
          <ac:spMkLst>
            <pc:docMk/>
            <pc:sldMk cId="2431843519" sldId="577"/>
            <ac:spMk id="2" creationId="{8F7827E3-D28B-CB54-DF55-BECBC48EA20A}"/>
          </ac:spMkLst>
        </pc:spChg>
        <pc:spChg chg="del">
          <ac:chgData name="Carlos Caetano" userId="ba24568caaa58072" providerId="LiveId" clId="{970E5A35-494F-B44D-8B4F-5F34368DA723}" dt="2023-03-23T01:39:58.412" v="1006" actId="478"/>
          <ac:spMkLst>
            <pc:docMk/>
            <pc:sldMk cId="2431843519" sldId="577"/>
            <ac:spMk id="3" creationId="{00000000-0000-0000-0000-000000000000}"/>
          </ac:spMkLst>
        </pc:spChg>
        <pc:spChg chg="del mod">
          <ac:chgData name="Carlos Caetano" userId="ba24568caaa58072" providerId="LiveId" clId="{970E5A35-494F-B44D-8B4F-5F34368DA723}" dt="2023-03-23T01:39:22.878" v="985" actId="478"/>
          <ac:spMkLst>
            <pc:docMk/>
            <pc:sldMk cId="2431843519" sldId="577"/>
            <ac:spMk id="4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1:42:39.847" v="1031" actId="20577"/>
          <ac:spMkLst>
            <pc:docMk/>
            <pc:sldMk cId="2431843519" sldId="577"/>
            <ac:spMk id="5" creationId="{38FE7F30-3306-4C52-1DA5-74166D162F0E}"/>
          </ac:spMkLst>
        </pc:spChg>
        <pc:spChg chg="add mod">
          <ac:chgData name="Carlos Caetano" userId="ba24568caaa58072" providerId="LiveId" clId="{970E5A35-494F-B44D-8B4F-5F34368DA723}" dt="2023-03-23T08:44:06.850" v="1201"/>
          <ac:spMkLst>
            <pc:docMk/>
            <pc:sldMk cId="2431843519" sldId="577"/>
            <ac:spMk id="9" creationId="{F8EDF69F-51F4-A392-B807-F610F0131945}"/>
          </ac:spMkLst>
        </pc:spChg>
        <pc:spChg chg="add mod">
          <ac:chgData name="Carlos Caetano" userId="ba24568caaa58072" providerId="LiveId" clId="{970E5A35-494F-B44D-8B4F-5F34368DA723}" dt="2023-03-23T08:44:13.422" v="1212" actId="20577"/>
          <ac:spMkLst>
            <pc:docMk/>
            <pc:sldMk cId="2431843519" sldId="577"/>
            <ac:spMk id="10" creationId="{842D187F-C83D-0E44-B899-A8867DE692CB}"/>
          </ac:spMkLst>
        </pc:spChg>
        <pc:spChg chg="del">
          <ac:chgData name="Carlos Caetano" userId="ba24568caaa58072" providerId="LiveId" clId="{970E5A35-494F-B44D-8B4F-5F34368DA723}" dt="2023-03-23T08:44:05.465" v="1200" actId="478"/>
          <ac:spMkLst>
            <pc:docMk/>
            <pc:sldMk cId="2431843519" sldId="577"/>
            <ac:spMk id="1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39:37.421" v="988" actId="403"/>
          <ac:spMkLst>
            <pc:docMk/>
            <pc:sldMk cId="2431843519" sldId="577"/>
            <ac:spMk id="14" creationId="{00000000-0000-0000-0000-000000000000}"/>
          </ac:spMkLst>
        </pc:spChg>
        <pc:picChg chg="del">
          <ac:chgData name="Carlos Caetano" userId="ba24568caaa58072" providerId="LiveId" clId="{970E5A35-494F-B44D-8B4F-5F34368DA723}" dt="2023-03-23T01:39:24.327" v="986" actId="478"/>
          <ac:picMkLst>
            <pc:docMk/>
            <pc:sldMk cId="2431843519" sldId="577"/>
            <ac:picMk id="6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1:41:14.917" v="1025" actId="1076"/>
          <ac:picMkLst>
            <pc:docMk/>
            <pc:sldMk cId="2431843519" sldId="577"/>
            <ac:picMk id="7" creationId="{00000000-0000-0000-0000-000000000000}"/>
          </ac:picMkLst>
        </pc:picChg>
      </pc:sldChg>
    </pc:docChg>
  </pc:docChgLst>
  <pc:docChgLst>
    <pc:chgData name="Carlos Caetano" userId="ba24568caaa58072" providerId="LiveId" clId="{D8DE36DF-0B1D-764F-925A-3BF61A81CA87}"/>
    <pc:docChg chg="undo custSel addSld delSld modSld">
      <pc:chgData name="Carlos Caetano" userId="ba24568caaa58072" providerId="LiveId" clId="{D8DE36DF-0B1D-764F-925A-3BF61A81CA87}" dt="2023-05-04T02:41:54.063" v="6395"/>
      <pc:docMkLst>
        <pc:docMk/>
      </pc:docMkLst>
      <pc:sldChg chg="modSp mod">
        <pc:chgData name="Carlos Caetano" userId="ba24568caaa58072" providerId="LiveId" clId="{D8DE36DF-0B1D-764F-925A-3BF61A81CA87}" dt="2023-05-02T01:16:50.500" v="2727" actId="20577"/>
        <pc:sldMkLst>
          <pc:docMk/>
          <pc:sldMk cId="3924408493" sldId="534"/>
        </pc:sldMkLst>
        <pc:spChg chg="mod">
          <ac:chgData name="Carlos Caetano" userId="ba24568caaa58072" providerId="LiveId" clId="{D8DE36DF-0B1D-764F-925A-3BF61A81CA87}" dt="2023-05-02T01:16:50.500" v="2727" actId="2057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D8DE36DF-0B1D-764F-925A-3BF61A81CA87}" dt="2023-05-01T17:13:44.171" v="355" actId="113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D8DE36DF-0B1D-764F-925A-3BF61A81CA87}" dt="2023-05-01T17:14:05.682" v="359" actId="113"/>
          <ac:spMkLst>
            <pc:docMk/>
            <pc:sldMk cId="3924408493" sldId="534"/>
            <ac:spMk id="15" creationId="{00000000-0000-0000-0000-000000000000}"/>
          </ac:spMkLst>
        </pc:spChg>
      </pc:sldChg>
      <pc:sldChg chg="modSp del mod">
        <pc:chgData name="Carlos Caetano" userId="ba24568caaa58072" providerId="LiveId" clId="{D8DE36DF-0B1D-764F-925A-3BF61A81CA87}" dt="2023-05-01T17:03:21.887" v="87" actId="2696"/>
        <pc:sldMkLst>
          <pc:docMk/>
          <pc:sldMk cId="381502188" sldId="563"/>
        </pc:sldMkLst>
        <pc:spChg chg="mod">
          <ac:chgData name="Carlos Caetano" userId="ba24568caaa58072" providerId="LiveId" clId="{D8DE36DF-0B1D-764F-925A-3BF61A81CA87}" dt="2023-05-01T15:17:55.672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modSp mod">
        <pc:chgData name="Carlos Caetano" userId="ba24568caaa58072" providerId="LiveId" clId="{D8DE36DF-0B1D-764F-925A-3BF61A81CA87}" dt="2023-05-01T21:36:20.530" v="1620" actId="14100"/>
        <pc:sldMkLst>
          <pc:docMk/>
          <pc:sldMk cId="3510790809" sldId="574"/>
        </pc:sldMkLst>
        <pc:spChg chg="mod">
          <ac:chgData name="Carlos Caetano" userId="ba24568caaa58072" providerId="LiveId" clId="{D8DE36DF-0B1D-764F-925A-3BF61A81CA87}" dt="2023-05-01T17:19:14.677" v="607" actId="207"/>
          <ac:spMkLst>
            <pc:docMk/>
            <pc:sldMk cId="3510790809" sldId="574"/>
            <ac:spMk id="2" creationId="{099235AE-6722-8EA0-8320-93CF1117949A}"/>
          </ac:spMkLst>
        </pc:spChg>
        <pc:spChg chg="mod">
          <ac:chgData name="Carlos Caetano" userId="ba24568caaa58072" providerId="LiveId" clId="{D8DE36DF-0B1D-764F-925A-3BF61A81CA87}" dt="2023-05-01T21:36:20.530" v="1620" actId="14100"/>
          <ac:spMkLst>
            <pc:docMk/>
            <pc:sldMk cId="3510790809" sldId="574"/>
            <ac:spMk id="3" creationId="{6BD232E3-E630-72AF-0810-78C9DD388F69}"/>
          </ac:spMkLst>
        </pc:spChg>
        <pc:spChg chg="mod">
          <ac:chgData name="Carlos Caetano" userId="ba24568caaa58072" providerId="LiveId" clId="{D8DE36DF-0B1D-764F-925A-3BF61A81CA87}" dt="2023-05-01T17:14:14.369" v="360" actId="20577"/>
          <ac:spMkLst>
            <pc:docMk/>
            <pc:sldMk cId="3510790809" sldId="574"/>
            <ac:spMk id="8" creationId="{00000000-0000-0000-0000-000000000000}"/>
          </ac:spMkLst>
        </pc:spChg>
      </pc:sldChg>
      <pc:sldChg chg="addSp delSp modSp mod modAnim">
        <pc:chgData name="Carlos Caetano" userId="ba24568caaa58072" providerId="LiveId" clId="{D8DE36DF-0B1D-764F-925A-3BF61A81CA87}" dt="2023-05-01T21:34:38.836" v="1583" actId="113"/>
        <pc:sldMkLst>
          <pc:docMk/>
          <pc:sldMk cId="2871881302" sldId="628"/>
        </pc:sldMkLst>
        <pc:spChg chg="mod">
          <ac:chgData name="Carlos Caetano" userId="ba24568caaa58072" providerId="LiveId" clId="{D8DE36DF-0B1D-764F-925A-3BF61A81CA87}" dt="2023-05-01T20:20:20.957" v="1327" actId="123"/>
          <ac:spMkLst>
            <pc:docMk/>
            <pc:sldMk cId="2871881302" sldId="628"/>
            <ac:spMk id="3" creationId="{00000000-0000-0000-0000-000000000000}"/>
          </ac:spMkLst>
        </pc:spChg>
        <pc:spChg chg="add mod">
          <ac:chgData name="Carlos Caetano" userId="ba24568caaa58072" providerId="LiveId" clId="{D8DE36DF-0B1D-764F-925A-3BF61A81CA87}" dt="2023-05-01T17:55:35.895" v="789" actId="1076"/>
          <ac:spMkLst>
            <pc:docMk/>
            <pc:sldMk cId="2871881302" sldId="628"/>
            <ac:spMk id="4" creationId="{5C6A2388-8FF7-F09D-C172-3BA4AF5FA611}"/>
          </ac:spMkLst>
        </pc:spChg>
        <pc:spChg chg="del mod">
          <ac:chgData name="Carlos Caetano" userId="ba24568caaa58072" providerId="LiveId" clId="{D8DE36DF-0B1D-764F-925A-3BF61A81CA87}" dt="2023-05-01T17:52:40.109" v="645" actId="478"/>
          <ac:spMkLst>
            <pc:docMk/>
            <pc:sldMk cId="2871881302" sldId="628"/>
            <ac:spMk id="5" creationId="{00000000-0000-0000-0000-000000000000}"/>
          </ac:spMkLst>
        </pc:spChg>
        <pc:spChg chg="add mod">
          <ac:chgData name="Carlos Caetano" userId="ba24568caaa58072" providerId="LiveId" clId="{D8DE36DF-0B1D-764F-925A-3BF61A81CA87}" dt="2023-05-01T21:34:38.836" v="1583" actId="113"/>
          <ac:spMkLst>
            <pc:docMk/>
            <pc:sldMk cId="2871881302" sldId="628"/>
            <ac:spMk id="7" creationId="{22A59F09-0364-7265-36D8-49085A0A93FB}"/>
          </ac:spMkLst>
        </pc:spChg>
        <pc:spChg chg="mod">
          <ac:chgData name="Carlos Caetano" userId="ba24568caaa58072" providerId="LiveId" clId="{D8DE36DF-0B1D-764F-925A-3BF61A81CA87}" dt="2023-05-01T17:54:22.348" v="765" actId="20577"/>
          <ac:spMkLst>
            <pc:docMk/>
            <pc:sldMk cId="2871881302" sldId="628"/>
            <ac:spMk id="8" creationId="{00000000-0000-0000-0000-000000000000}"/>
          </ac:spMkLst>
        </pc:spChg>
        <pc:spChg chg="mod">
          <ac:chgData name="Carlos Caetano" userId="ba24568caaa58072" providerId="LiveId" clId="{D8DE36DF-0B1D-764F-925A-3BF61A81CA87}" dt="2023-05-01T21:29:08.098" v="1348" actId="207"/>
          <ac:spMkLst>
            <pc:docMk/>
            <pc:sldMk cId="2871881302" sldId="628"/>
            <ac:spMk id="16" creationId="{F9E13A0C-496A-C02B-F385-C430A1BB934C}"/>
          </ac:spMkLst>
        </pc:spChg>
        <pc:spChg chg="del">
          <ac:chgData name="Carlos Caetano" userId="ba24568caaa58072" providerId="LiveId" clId="{D8DE36DF-0B1D-764F-925A-3BF61A81CA87}" dt="2023-05-01T20:05:03.538" v="1077" actId="478"/>
          <ac:spMkLst>
            <pc:docMk/>
            <pc:sldMk cId="2871881302" sldId="628"/>
            <ac:spMk id="21" creationId="{19D9A386-1AFF-9769-CAFB-E40C8629B5A0}"/>
          </ac:spMkLst>
        </pc:spChg>
        <pc:spChg chg="del mod">
          <ac:chgData name="Carlos Caetano" userId="ba24568caaa58072" providerId="LiveId" clId="{D8DE36DF-0B1D-764F-925A-3BF61A81CA87}" dt="2023-05-01T20:04:59.183" v="1076" actId="478"/>
          <ac:spMkLst>
            <pc:docMk/>
            <pc:sldMk cId="2871881302" sldId="628"/>
            <ac:spMk id="22" creationId="{D3B25E69-F3BE-E722-5294-7DF3A5BE4F0C}"/>
          </ac:spMkLst>
        </pc:spChg>
        <pc:grpChg chg="del">
          <ac:chgData name="Carlos Caetano" userId="ba24568caaa58072" providerId="LiveId" clId="{D8DE36DF-0B1D-764F-925A-3BF61A81CA87}" dt="2023-05-01T17:40:07.463" v="641" actId="478"/>
          <ac:grpSpMkLst>
            <pc:docMk/>
            <pc:sldMk cId="2871881302" sldId="628"/>
            <ac:grpSpMk id="20" creationId="{6C9F9296-7AD4-93D3-BBC0-81EDD360DFCE}"/>
          </ac:grpSpMkLst>
        </pc:grpChg>
        <pc:grpChg chg="del mod">
          <ac:chgData name="Carlos Caetano" userId="ba24568caaa58072" providerId="LiveId" clId="{D8DE36DF-0B1D-764F-925A-3BF61A81CA87}" dt="2023-05-01T17:40:17.122" v="642" actId="478"/>
          <ac:grpSpMkLst>
            <pc:docMk/>
            <pc:sldMk cId="2871881302" sldId="628"/>
            <ac:grpSpMk id="23" creationId="{73AC99D1-5A86-23C8-EB53-C2A43D734A44}"/>
          </ac:grpSpMkLst>
        </pc:grpChg>
        <pc:picChg chg="del">
          <ac:chgData name="Carlos Caetano" userId="ba24568caaa58072" providerId="LiveId" clId="{D8DE36DF-0B1D-764F-925A-3BF61A81CA87}" dt="2023-05-01T17:40:17.122" v="642" actId="478"/>
          <ac:picMkLst>
            <pc:docMk/>
            <pc:sldMk cId="2871881302" sldId="628"/>
            <ac:picMk id="11" creationId="{93D17101-FB02-3066-70A9-65E59E758560}"/>
          </ac:picMkLst>
        </pc:picChg>
      </pc:sldChg>
      <pc:sldChg chg="del">
        <pc:chgData name="Carlos Caetano" userId="ba24568caaa58072" providerId="LiveId" clId="{D8DE36DF-0B1D-764F-925A-3BF61A81CA87}" dt="2023-05-03T02:51:39.052" v="4341" actId="2696"/>
        <pc:sldMkLst>
          <pc:docMk/>
          <pc:sldMk cId="1022125828" sldId="632"/>
        </pc:sldMkLst>
      </pc:sldChg>
      <pc:sldChg chg="modSp mod">
        <pc:chgData name="Carlos Caetano" userId="ba24568caaa58072" providerId="LiveId" clId="{D8DE36DF-0B1D-764F-925A-3BF61A81CA87}" dt="2023-05-01T17:03:13.461" v="86" actId="20577"/>
        <pc:sldMkLst>
          <pc:docMk/>
          <pc:sldMk cId="1504744193" sldId="634"/>
        </pc:sldMkLst>
        <pc:spChg chg="mod">
          <ac:chgData name="Carlos Caetano" userId="ba24568caaa58072" providerId="LiveId" clId="{D8DE36DF-0B1D-764F-925A-3BF61A81CA87}" dt="2023-05-01T17:03:13.461" v="86" actId="20577"/>
          <ac:spMkLst>
            <pc:docMk/>
            <pc:sldMk cId="1504744193" sldId="634"/>
            <ac:spMk id="2" creationId="{00000000-0000-0000-0000-000000000000}"/>
          </ac:spMkLst>
        </pc:spChg>
        <pc:spChg chg="mod">
          <ac:chgData name="Carlos Caetano" userId="ba24568caaa58072" providerId="LiveId" clId="{D8DE36DF-0B1D-764F-925A-3BF61A81CA87}" dt="2023-05-01T15:18:04.104" v="1" actId="20577"/>
          <ac:spMkLst>
            <pc:docMk/>
            <pc:sldMk cId="1504744193" sldId="634"/>
            <ac:spMk id="5" creationId="{00000000-0000-0000-0000-000000000000}"/>
          </ac:spMkLst>
        </pc:spChg>
      </pc:sldChg>
      <pc:sldChg chg="addSp delSp modSp mod modAnim">
        <pc:chgData name="Carlos Caetano" userId="ba24568caaa58072" providerId="LiveId" clId="{D8DE36DF-0B1D-764F-925A-3BF61A81CA87}" dt="2023-05-03T00:21:01.097" v="3865"/>
        <pc:sldMkLst>
          <pc:docMk/>
          <pc:sldMk cId="4047133570" sldId="635"/>
        </pc:sldMkLst>
        <pc:spChg chg="add mod">
          <ac:chgData name="Carlos Caetano" userId="ba24568caaa58072" providerId="LiveId" clId="{D8DE36DF-0B1D-764F-925A-3BF61A81CA87}" dt="2023-05-03T00:07:21.463" v="3585" actId="1076"/>
          <ac:spMkLst>
            <pc:docMk/>
            <pc:sldMk cId="4047133570" sldId="635"/>
            <ac:spMk id="2" creationId="{AFC08FBF-6B71-755E-06F3-76810DE766D4}"/>
          </ac:spMkLst>
        </pc:spChg>
        <pc:spChg chg="add mod">
          <ac:chgData name="Carlos Caetano" userId="ba24568caaa58072" providerId="LiveId" clId="{D8DE36DF-0B1D-764F-925A-3BF61A81CA87}" dt="2023-05-03T00:07:24.973" v="3586" actId="1076"/>
          <ac:spMkLst>
            <pc:docMk/>
            <pc:sldMk cId="4047133570" sldId="635"/>
            <ac:spMk id="3" creationId="{9D2D94D0-CBD6-3541-2E31-1F516B47E423}"/>
          </ac:spMkLst>
        </pc:spChg>
        <pc:spChg chg="add mod">
          <ac:chgData name="Carlos Caetano" userId="ba24568caaa58072" providerId="LiveId" clId="{D8DE36DF-0B1D-764F-925A-3BF61A81CA87}" dt="2023-05-03T00:07:42.850" v="3587" actId="1076"/>
          <ac:spMkLst>
            <pc:docMk/>
            <pc:sldMk cId="4047133570" sldId="635"/>
            <ac:spMk id="4" creationId="{08327B26-5A87-1A09-1590-F1D3D8E67763}"/>
          </ac:spMkLst>
        </pc:spChg>
        <pc:spChg chg="del mod">
          <ac:chgData name="Carlos Caetano" userId="ba24568caaa58072" providerId="LiveId" clId="{D8DE36DF-0B1D-764F-925A-3BF61A81CA87}" dt="2023-05-03T00:20:53.747" v="3864" actId="478"/>
          <ac:spMkLst>
            <pc:docMk/>
            <pc:sldMk cId="4047133570" sldId="635"/>
            <ac:spMk id="5" creationId="{00000000-0000-0000-0000-000000000000}"/>
          </ac:spMkLst>
        </pc:spChg>
        <pc:spChg chg="add mod">
          <ac:chgData name="Carlos Caetano" userId="ba24568caaa58072" providerId="LiveId" clId="{D8DE36DF-0B1D-764F-925A-3BF61A81CA87}" dt="2023-05-03T00:14:42.211" v="3858" actId="1037"/>
          <ac:spMkLst>
            <pc:docMk/>
            <pc:sldMk cId="4047133570" sldId="635"/>
            <ac:spMk id="7" creationId="{1E8BA209-AFDB-8880-67F7-B738165769FD}"/>
          </ac:spMkLst>
        </pc:spChg>
        <pc:spChg chg="add mod">
          <ac:chgData name="Carlos Caetano" userId="ba24568caaa58072" providerId="LiveId" clId="{D8DE36DF-0B1D-764F-925A-3BF61A81CA87}" dt="2023-05-03T00:21:01.097" v="3865"/>
          <ac:spMkLst>
            <pc:docMk/>
            <pc:sldMk cId="4047133570" sldId="635"/>
            <ac:spMk id="9" creationId="{BEFE4A8F-F7F5-9E29-6E53-8F6114620EA6}"/>
          </ac:spMkLst>
        </pc:spChg>
        <pc:spChg chg="mod">
          <ac:chgData name="Carlos Caetano" userId="ba24568caaa58072" providerId="LiveId" clId="{D8DE36DF-0B1D-764F-925A-3BF61A81CA87}" dt="2023-05-03T00:07:16.661" v="3584" actId="1076"/>
          <ac:spMkLst>
            <pc:docMk/>
            <pc:sldMk cId="4047133570" sldId="635"/>
            <ac:spMk id="43" creationId="{529A78E3-75FF-4ABF-F410-9E6452D5A8FA}"/>
          </ac:spMkLst>
        </pc:spChg>
        <pc:picChg chg="mod">
          <ac:chgData name="Carlos Caetano" userId="ba24568caaa58072" providerId="LiveId" clId="{D8DE36DF-0B1D-764F-925A-3BF61A81CA87}" dt="2023-05-03T00:12:35.828" v="3845" actId="1035"/>
          <ac:picMkLst>
            <pc:docMk/>
            <pc:sldMk cId="4047133570" sldId="635"/>
            <ac:picMk id="40" creationId="{6D275E20-D03F-2A64-CACE-5E5A8FCD4ADE}"/>
          </ac:picMkLst>
        </pc:picChg>
      </pc:sldChg>
      <pc:sldChg chg="addSp delSp modSp mod">
        <pc:chgData name="Carlos Caetano" userId="ba24568caaa58072" providerId="LiveId" clId="{D8DE36DF-0B1D-764F-925A-3BF61A81CA87}" dt="2023-05-02T02:27:22.453" v="3540" actId="20577"/>
        <pc:sldMkLst>
          <pc:docMk/>
          <pc:sldMk cId="2970539189" sldId="636"/>
        </pc:sldMkLst>
        <pc:spChg chg="del">
          <ac:chgData name="Carlos Caetano" userId="ba24568caaa58072" providerId="LiveId" clId="{D8DE36DF-0B1D-764F-925A-3BF61A81CA87}" dt="2023-05-02T01:29:34.849" v="2833" actId="478"/>
          <ac:spMkLst>
            <pc:docMk/>
            <pc:sldMk cId="2970539189" sldId="636"/>
            <ac:spMk id="3" creationId="{00000000-0000-0000-0000-000000000000}"/>
          </ac:spMkLst>
        </pc:spChg>
        <pc:spChg chg="mod">
          <ac:chgData name="Carlos Caetano" userId="ba24568caaa58072" providerId="LiveId" clId="{D8DE36DF-0B1D-764F-925A-3BF61A81CA87}" dt="2023-05-02T01:29:14.434" v="2829" actId="1076"/>
          <ac:spMkLst>
            <pc:docMk/>
            <pc:sldMk cId="2970539189" sldId="636"/>
            <ac:spMk id="5" creationId="{00000000-0000-0000-0000-000000000000}"/>
          </ac:spMkLst>
        </pc:spChg>
        <pc:spChg chg="mod">
          <ac:chgData name="Carlos Caetano" userId="ba24568caaa58072" providerId="LiveId" clId="{D8DE36DF-0B1D-764F-925A-3BF61A81CA87}" dt="2023-05-02T01:28:44.889" v="2778" actId="20577"/>
          <ac:spMkLst>
            <pc:docMk/>
            <pc:sldMk cId="2970539189" sldId="636"/>
            <ac:spMk id="8" creationId="{00000000-0000-0000-0000-000000000000}"/>
          </ac:spMkLst>
        </pc:spChg>
        <pc:spChg chg="add mod">
          <ac:chgData name="Carlos Caetano" userId="ba24568caaa58072" providerId="LiveId" clId="{D8DE36DF-0B1D-764F-925A-3BF61A81CA87}" dt="2023-05-02T01:42:26.310" v="3161" actId="20577"/>
          <ac:spMkLst>
            <pc:docMk/>
            <pc:sldMk cId="2970539189" sldId="636"/>
            <ac:spMk id="9" creationId="{F5E53EC2-734C-30FB-1294-92F9716B0FD5}"/>
          </ac:spMkLst>
        </pc:spChg>
        <pc:spChg chg="add mod">
          <ac:chgData name="Carlos Caetano" userId="ba24568caaa58072" providerId="LiveId" clId="{D8DE36DF-0B1D-764F-925A-3BF61A81CA87}" dt="2023-05-02T02:27:22.453" v="3540" actId="20577"/>
          <ac:spMkLst>
            <pc:docMk/>
            <pc:sldMk cId="2970539189" sldId="636"/>
            <ac:spMk id="12" creationId="{AF498307-29E1-9BDA-6290-53D414C8172B}"/>
          </ac:spMkLst>
        </pc:spChg>
        <pc:spChg chg="del">
          <ac:chgData name="Carlos Caetano" userId="ba24568caaa58072" providerId="LiveId" clId="{D8DE36DF-0B1D-764F-925A-3BF61A81CA87}" dt="2023-05-02T01:29:30.922" v="2832" actId="478"/>
          <ac:spMkLst>
            <pc:docMk/>
            <pc:sldMk cId="2970539189" sldId="636"/>
            <ac:spMk id="13" creationId="{0A133223-FBFE-A98A-491C-9509BA530336}"/>
          </ac:spMkLst>
        </pc:spChg>
        <pc:spChg chg="mod">
          <ac:chgData name="Carlos Caetano" userId="ba24568caaa58072" providerId="LiveId" clId="{D8DE36DF-0B1D-764F-925A-3BF61A81CA87}" dt="2023-05-02T01:31:29" v="2848" actId="20577"/>
          <ac:spMkLst>
            <pc:docMk/>
            <pc:sldMk cId="2970539189" sldId="636"/>
            <ac:spMk id="21" creationId="{19D9A386-1AFF-9769-CAFB-E40C8629B5A0}"/>
          </ac:spMkLst>
        </pc:spChg>
        <pc:picChg chg="del">
          <ac:chgData name="Carlos Caetano" userId="ba24568caaa58072" providerId="LiveId" clId="{D8DE36DF-0B1D-764F-925A-3BF61A81CA87}" dt="2023-05-02T01:29:22.371" v="2830" actId="478"/>
          <ac:picMkLst>
            <pc:docMk/>
            <pc:sldMk cId="2970539189" sldId="636"/>
            <ac:picMk id="2" creationId="{03F76934-DC2A-6BF3-B779-895D28879575}"/>
          </ac:picMkLst>
        </pc:picChg>
        <pc:picChg chg="add mod">
          <ac:chgData name="Carlos Caetano" userId="ba24568caaa58072" providerId="LiveId" clId="{D8DE36DF-0B1D-764F-925A-3BF61A81CA87}" dt="2023-05-02T02:01:03.521" v="3365" actId="1037"/>
          <ac:picMkLst>
            <pc:docMk/>
            <pc:sldMk cId="2970539189" sldId="636"/>
            <ac:picMk id="7" creationId="{E1E11C97-AB51-1251-E257-7DBEC79F5DD0}"/>
          </ac:picMkLst>
        </pc:picChg>
        <pc:picChg chg="del">
          <ac:chgData name="Carlos Caetano" userId="ba24568caaa58072" providerId="LiveId" clId="{D8DE36DF-0B1D-764F-925A-3BF61A81CA87}" dt="2023-05-02T01:29:27.981" v="2831" actId="478"/>
          <ac:picMkLst>
            <pc:docMk/>
            <pc:sldMk cId="2970539189" sldId="636"/>
            <ac:picMk id="11" creationId="{F8E0B8D1-8E10-B524-B22A-61A94595C54D}"/>
          </ac:picMkLst>
        </pc:picChg>
      </pc:sldChg>
      <pc:sldChg chg="del">
        <pc:chgData name="Carlos Caetano" userId="ba24568caaa58072" providerId="LiveId" clId="{D8DE36DF-0B1D-764F-925A-3BF61A81CA87}" dt="2023-05-03T02:51:39.148" v="4347" actId="2696"/>
        <pc:sldMkLst>
          <pc:docMk/>
          <pc:sldMk cId="1158510649" sldId="637"/>
        </pc:sldMkLst>
      </pc:sldChg>
      <pc:sldChg chg="del">
        <pc:chgData name="Carlos Caetano" userId="ba24568caaa58072" providerId="LiveId" clId="{D8DE36DF-0B1D-764F-925A-3BF61A81CA87}" dt="2023-05-03T02:51:39.147" v="4346" actId="2696"/>
        <pc:sldMkLst>
          <pc:docMk/>
          <pc:sldMk cId="2248226236" sldId="638"/>
        </pc:sldMkLst>
      </pc:sldChg>
      <pc:sldChg chg="del">
        <pc:chgData name="Carlos Caetano" userId="ba24568caaa58072" providerId="LiveId" clId="{D8DE36DF-0B1D-764F-925A-3BF61A81CA87}" dt="2023-05-03T02:51:39.146" v="4345" actId="2696"/>
        <pc:sldMkLst>
          <pc:docMk/>
          <pc:sldMk cId="3995460219" sldId="639"/>
        </pc:sldMkLst>
      </pc:sldChg>
      <pc:sldChg chg="del">
        <pc:chgData name="Carlos Caetano" userId="ba24568caaa58072" providerId="LiveId" clId="{D8DE36DF-0B1D-764F-925A-3BF61A81CA87}" dt="2023-05-03T02:51:39.100" v="4344" actId="2696"/>
        <pc:sldMkLst>
          <pc:docMk/>
          <pc:sldMk cId="668905107" sldId="640"/>
        </pc:sldMkLst>
      </pc:sldChg>
      <pc:sldChg chg="del">
        <pc:chgData name="Carlos Caetano" userId="ba24568caaa58072" providerId="LiveId" clId="{D8DE36DF-0B1D-764F-925A-3BF61A81CA87}" dt="2023-05-03T02:51:39.091" v="4343" actId="2696"/>
        <pc:sldMkLst>
          <pc:docMk/>
          <pc:sldMk cId="2277806144" sldId="641"/>
        </pc:sldMkLst>
      </pc:sldChg>
      <pc:sldChg chg="del">
        <pc:chgData name="Carlos Caetano" userId="ba24568caaa58072" providerId="LiveId" clId="{D8DE36DF-0B1D-764F-925A-3BF61A81CA87}" dt="2023-05-03T02:51:39.056" v="4342" actId="2696"/>
        <pc:sldMkLst>
          <pc:docMk/>
          <pc:sldMk cId="1181931057" sldId="642"/>
        </pc:sldMkLst>
      </pc:sldChg>
      <pc:sldChg chg="add">
        <pc:chgData name="Carlos Caetano" userId="ba24568caaa58072" providerId="LiveId" clId="{D8DE36DF-0B1D-764F-925A-3BF61A81CA87}" dt="2023-05-01T17:03:38.132" v="88"/>
        <pc:sldMkLst>
          <pc:docMk/>
          <pc:sldMk cId="927810259" sldId="643"/>
        </pc:sldMkLst>
      </pc:sldChg>
      <pc:sldChg chg="addSp delSp modSp add mod modAnim">
        <pc:chgData name="Carlos Caetano" userId="ba24568caaa58072" providerId="LiveId" clId="{D8DE36DF-0B1D-764F-925A-3BF61A81CA87}" dt="2023-05-02T00:31:45.591" v="2520" actId="20577"/>
        <pc:sldMkLst>
          <pc:docMk/>
          <pc:sldMk cId="3535066784" sldId="644"/>
        </pc:sldMkLst>
        <pc:spChg chg="add mod">
          <ac:chgData name="Carlos Caetano" userId="ba24568caaa58072" providerId="LiveId" clId="{D8DE36DF-0B1D-764F-925A-3BF61A81CA87}" dt="2023-05-01T22:21:12.370" v="1658" actId="121"/>
          <ac:spMkLst>
            <pc:docMk/>
            <pc:sldMk cId="3535066784" sldId="644"/>
            <ac:spMk id="2" creationId="{3BFC5C63-473E-A381-20FC-D40720755C0F}"/>
          </ac:spMkLst>
        </pc:spChg>
        <pc:spChg chg="del mod">
          <ac:chgData name="Carlos Caetano" userId="ba24568caaa58072" providerId="LiveId" clId="{D8DE36DF-0B1D-764F-925A-3BF61A81CA87}" dt="2023-05-01T22:20:40.711" v="1621" actId="478"/>
          <ac:spMkLst>
            <pc:docMk/>
            <pc:sldMk cId="3535066784" sldId="644"/>
            <ac:spMk id="3" creationId="{00000000-0000-0000-0000-000000000000}"/>
          </ac:spMkLst>
        </pc:spChg>
        <pc:spChg chg="mod">
          <ac:chgData name="Carlos Caetano" userId="ba24568caaa58072" providerId="LiveId" clId="{D8DE36DF-0B1D-764F-925A-3BF61A81CA87}" dt="2023-05-01T23:26:26.996" v="2066" actId="1036"/>
          <ac:spMkLst>
            <pc:docMk/>
            <pc:sldMk cId="3535066784" sldId="644"/>
            <ac:spMk id="6" creationId="{00000000-0000-0000-0000-000000000000}"/>
          </ac:spMkLst>
        </pc:spChg>
        <pc:spChg chg="add mod">
          <ac:chgData name="Carlos Caetano" userId="ba24568caaa58072" providerId="LiveId" clId="{D8DE36DF-0B1D-764F-925A-3BF61A81CA87}" dt="2023-05-01T23:28:16.129" v="2084" actId="1036"/>
          <ac:spMkLst>
            <pc:docMk/>
            <pc:sldMk cId="3535066784" sldId="644"/>
            <ac:spMk id="11" creationId="{88055697-F13A-7C50-C2C3-48152F05F6EF}"/>
          </ac:spMkLst>
        </pc:spChg>
        <pc:spChg chg="add mod">
          <ac:chgData name="Carlos Caetano" userId="ba24568caaa58072" providerId="LiveId" clId="{D8DE36DF-0B1D-764F-925A-3BF61A81CA87}" dt="2023-05-01T23:28:58.247" v="2174" actId="20577"/>
          <ac:spMkLst>
            <pc:docMk/>
            <pc:sldMk cId="3535066784" sldId="644"/>
            <ac:spMk id="12" creationId="{5C91BD05-C5E6-A05E-8F31-9FD59E32C8C5}"/>
          </ac:spMkLst>
        </pc:spChg>
        <pc:spChg chg="add mod">
          <ac:chgData name="Carlos Caetano" userId="ba24568caaa58072" providerId="LiveId" clId="{D8DE36DF-0B1D-764F-925A-3BF61A81CA87}" dt="2023-05-01T23:26:14.209" v="2062" actId="571"/>
          <ac:spMkLst>
            <pc:docMk/>
            <pc:sldMk cId="3535066784" sldId="644"/>
            <ac:spMk id="13" creationId="{F57A99A1-BF77-FE22-834C-B1BA5500AEC2}"/>
          </ac:spMkLst>
        </pc:spChg>
        <pc:spChg chg="add mod">
          <ac:chgData name="Carlos Caetano" userId="ba24568caaa58072" providerId="LiveId" clId="{D8DE36DF-0B1D-764F-925A-3BF61A81CA87}" dt="2023-05-01T23:39:13.067" v="2363" actId="113"/>
          <ac:spMkLst>
            <pc:docMk/>
            <pc:sldMk cId="3535066784" sldId="644"/>
            <ac:spMk id="14" creationId="{9EFCE4E7-248A-FEEF-E677-1F53AFEC24D7}"/>
          </ac:spMkLst>
        </pc:spChg>
        <pc:spChg chg="mod">
          <ac:chgData name="Carlos Caetano" userId="ba24568caaa58072" providerId="LiveId" clId="{D8DE36DF-0B1D-764F-925A-3BF61A81CA87}" dt="2023-05-02T00:31:45.591" v="2520" actId="20577"/>
          <ac:spMkLst>
            <pc:docMk/>
            <pc:sldMk cId="3535066784" sldId="644"/>
            <ac:spMk id="16" creationId="{F9E13A0C-496A-C02B-F385-C430A1BB934C}"/>
          </ac:spMkLst>
        </pc:spChg>
        <pc:spChg chg="del">
          <ac:chgData name="Carlos Caetano" userId="ba24568caaa58072" providerId="LiveId" clId="{D8DE36DF-0B1D-764F-925A-3BF61A81CA87}" dt="2023-05-01T22:21:22.484" v="1659" actId="478"/>
          <ac:spMkLst>
            <pc:docMk/>
            <pc:sldMk cId="3535066784" sldId="644"/>
            <ac:spMk id="22" creationId="{D3B25E69-F3BE-E722-5294-7DF3A5BE4F0C}"/>
          </ac:spMkLst>
        </pc:spChg>
        <pc:picChg chg="add mod modCrop">
          <ac:chgData name="Carlos Caetano" userId="ba24568caaa58072" providerId="LiveId" clId="{D8DE36DF-0B1D-764F-925A-3BF61A81CA87}" dt="2023-05-01T23:03:41.608" v="2006" actId="1076"/>
          <ac:picMkLst>
            <pc:docMk/>
            <pc:sldMk cId="3535066784" sldId="644"/>
            <ac:picMk id="5" creationId="{41A01CF1-1C1F-F58C-038E-050595768FA1}"/>
          </ac:picMkLst>
        </pc:picChg>
        <pc:picChg chg="add mod">
          <ac:chgData name="Carlos Caetano" userId="ba24568caaa58072" providerId="LiveId" clId="{D8DE36DF-0B1D-764F-925A-3BF61A81CA87}" dt="2023-05-01T23:28:34.223" v="2153" actId="1035"/>
          <ac:picMkLst>
            <pc:docMk/>
            <pc:sldMk cId="3535066784" sldId="644"/>
            <ac:picMk id="9" creationId="{09AF8768-275B-338F-B327-FB12E1CDD13E}"/>
          </ac:picMkLst>
        </pc:picChg>
        <pc:picChg chg="add mod modCrop">
          <ac:chgData name="Carlos Caetano" userId="ba24568caaa58072" providerId="LiveId" clId="{D8DE36DF-0B1D-764F-925A-3BF61A81CA87}" dt="2023-05-01T23:07:00.120" v="2019" actId="1036"/>
          <ac:picMkLst>
            <pc:docMk/>
            <pc:sldMk cId="3535066784" sldId="644"/>
            <ac:picMk id="10" creationId="{588ACDE7-3878-C930-CF58-3211EA43DF5B}"/>
          </ac:picMkLst>
        </pc:picChg>
      </pc:sldChg>
      <pc:sldChg chg="addSp delSp modSp add mod delAnim modAnim">
        <pc:chgData name="Carlos Caetano" userId="ba24568caaa58072" providerId="LiveId" clId="{D8DE36DF-0B1D-764F-925A-3BF61A81CA87}" dt="2023-05-02T01:31:43.948" v="2850" actId="20577"/>
        <pc:sldMkLst>
          <pc:docMk/>
          <pc:sldMk cId="186513602" sldId="645"/>
        </pc:sldMkLst>
        <pc:spChg chg="mod">
          <ac:chgData name="Carlos Caetano" userId="ba24568caaa58072" providerId="LiveId" clId="{D8DE36DF-0B1D-764F-925A-3BF61A81CA87}" dt="2023-05-01T23:41:11.064" v="2403" actId="20577"/>
          <ac:spMkLst>
            <pc:docMk/>
            <pc:sldMk cId="186513602" sldId="645"/>
            <ac:spMk id="2" creationId="{3BFC5C63-473E-A381-20FC-D40720755C0F}"/>
          </ac:spMkLst>
        </pc:spChg>
        <pc:spChg chg="del">
          <ac:chgData name="Carlos Caetano" userId="ba24568caaa58072" providerId="LiveId" clId="{D8DE36DF-0B1D-764F-925A-3BF61A81CA87}" dt="2023-05-01T23:41:30.670" v="2405" actId="478"/>
          <ac:spMkLst>
            <pc:docMk/>
            <pc:sldMk cId="186513602" sldId="645"/>
            <ac:spMk id="11" creationId="{88055697-F13A-7C50-C2C3-48152F05F6EF}"/>
          </ac:spMkLst>
        </pc:spChg>
        <pc:spChg chg="del">
          <ac:chgData name="Carlos Caetano" userId="ba24568caaa58072" providerId="LiveId" clId="{D8DE36DF-0B1D-764F-925A-3BF61A81CA87}" dt="2023-05-01T23:41:39.290" v="2409" actId="478"/>
          <ac:spMkLst>
            <pc:docMk/>
            <pc:sldMk cId="186513602" sldId="645"/>
            <ac:spMk id="12" creationId="{5C91BD05-C5E6-A05E-8F31-9FD59E32C8C5}"/>
          </ac:spMkLst>
        </pc:spChg>
        <pc:spChg chg="del">
          <ac:chgData name="Carlos Caetano" userId="ba24568caaa58072" providerId="LiveId" clId="{D8DE36DF-0B1D-764F-925A-3BF61A81CA87}" dt="2023-05-01T23:41:36.271" v="2408" actId="478"/>
          <ac:spMkLst>
            <pc:docMk/>
            <pc:sldMk cId="186513602" sldId="645"/>
            <ac:spMk id="14" creationId="{9EFCE4E7-248A-FEEF-E677-1F53AFEC24D7}"/>
          </ac:spMkLst>
        </pc:spChg>
        <pc:spChg chg="del">
          <ac:chgData name="Carlos Caetano" userId="ba24568caaa58072" providerId="LiveId" clId="{D8DE36DF-0B1D-764F-925A-3BF61A81CA87}" dt="2023-05-01T23:41:27.536" v="2404" actId="478"/>
          <ac:spMkLst>
            <pc:docMk/>
            <pc:sldMk cId="186513602" sldId="645"/>
            <ac:spMk id="16" creationId="{F9E13A0C-496A-C02B-F385-C430A1BB934C}"/>
          </ac:spMkLst>
        </pc:spChg>
        <pc:spChg chg="add del">
          <ac:chgData name="Carlos Caetano" userId="ba24568caaa58072" providerId="LiveId" clId="{D8DE36DF-0B1D-764F-925A-3BF61A81CA87}" dt="2023-05-01T23:51:12.779" v="2443" actId="478"/>
          <ac:spMkLst>
            <pc:docMk/>
            <pc:sldMk cId="186513602" sldId="645"/>
            <ac:spMk id="17" creationId="{FD431194-7715-EC81-5598-2C38B228AA7D}"/>
          </ac:spMkLst>
        </pc:spChg>
        <pc:spChg chg="add mod">
          <ac:chgData name="Carlos Caetano" userId="ba24568caaa58072" providerId="LiveId" clId="{D8DE36DF-0B1D-764F-925A-3BF61A81CA87}" dt="2023-05-01T23:52:39.300" v="2456" actId="14100"/>
          <ac:spMkLst>
            <pc:docMk/>
            <pc:sldMk cId="186513602" sldId="645"/>
            <ac:spMk id="18" creationId="{7601AA58-F9D5-5A9D-AFF7-2DFF8DDFFED2}"/>
          </ac:spMkLst>
        </pc:spChg>
        <pc:spChg chg="add mod">
          <ac:chgData name="Carlos Caetano" userId="ba24568caaa58072" providerId="LiveId" clId="{D8DE36DF-0B1D-764F-925A-3BF61A81CA87}" dt="2023-05-01T23:52:56.970" v="2458" actId="1076"/>
          <ac:spMkLst>
            <pc:docMk/>
            <pc:sldMk cId="186513602" sldId="645"/>
            <ac:spMk id="19" creationId="{584636F3-74F4-D71B-6562-D8CC353FA267}"/>
          </ac:spMkLst>
        </pc:spChg>
        <pc:spChg chg="add mod">
          <ac:chgData name="Carlos Caetano" userId="ba24568caaa58072" providerId="LiveId" clId="{D8DE36DF-0B1D-764F-925A-3BF61A81CA87}" dt="2023-05-01T23:54:42.437" v="2503" actId="14100"/>
          <ac:spMkLst>
            <pc:docMk/>
            <pc:sldMk cId="186513602" sldId="645"/>
            <ac:spMk id="20" creationId="{E9FCFFB1-F880-1CAF-2209-8B08AC10177A}"/>
          </ac:spMkLst>
        </pc:spChg>
        <pc:spChg chg="mod">
          <ac:chgData name="Carlos Caetano" userId="ba24568caaa58072" providerId="LiveId" clId="{D8DE36DF-0B1D-764F-925A-3BF61A81CA87}" dt="2023-05-02T01:31:43.948" v="2850" actId="20577"/>
          <ac:spMkLst>
            <pc:docMk/>
            <pc:sldMk cId="186513602" sldId="645"/>
            <ac:spMk id="21" creationId="{19D9A386-1AFF-9769-CAFB-E40C8629B5A0}"/>
          </ac:spMkLst>
        </pc:spChg>
        <pc:spChg chg="add mod">
          <ac:chgData name="Carlos Caetano" userId="ba24568caaa58072" providerId="LiveId" clId="{D8DE36DF-0B1D-764F-925A-3BF61A81CA87}" dt="2023-05-01T23:54:16.980" v="2465" actId="208"/>
          <ac:spMkLst>
            <pc:docMk/>
            <pc:sldMk cId="186513602" sldId="645"/>
            <ac:spMk id="22" creationId="{68151290-F34F-AA62-8ACE-A9E04C90918B}"/>
          </ac:spMkLst>
        </pc:spChg>
        <pc:spChg chg="add del mod">
          <ac:chgData name="Carlos Caetano" userId="ba24568caaa58072" providerId="LiveId" clId="{D8DE36DF-0B1D-764F-925A-3BF61A81CA87}" dt="2023-05-02T00:29:08.273" v="2515" actId="478"/>
          <ac:spMkLst>
            <pc:docMk/>
            <pc:sldMk cId="186513602" sldId="645"/>
            <ac:spMk id="23" creationId="{174893EA-B302-5937-E190-CA9441FBDED0}"/>
          </ac:spMkLst>
        </pc:spChg>
        <pc:spChg chg="add mod">
          <ac:chgData name="Carlos Caetano" userId="ba24568caaa58072" providerId="LiveId" clId="{D8DE36DF-0B1D-764F-925A-3BF61A81CA87}" dt="2023-05-02T00:51:57.020" v="2656" actId="206"/>
          <ac:spMkLst>
            <pc:docMk/>
            <pc:sldMk cId="186513602" sldId="645"/>
            <ac:spMk id="26" creationId="{AB7A6FF2-AC94-9104-F62A-85C8983565FF}"/>
          </ac:spMkLst>
        </pc:spChg>
        <pc:spChg chg="add mod">
          <ac:chgData name="Carlos Caetano" userId="ba24568caaa58072" providerId="LiveId" clId="{D8DE36DF-0B1D-764F-925A-3BF61A81CA87}" dt="2023-05-02T00:34:38.936" v="2539" actId="108"/>
          <ac:spMkLst>
            <pc:docMk/>
            <pc:sldMk cId="186513602" sldId="645"/>
            <ac:spMk id="27" creationId="{1AB3F5E8-46BD-0383-3013-81CDBFD44C13}"/>
          </ac:spMkLst>
        </pc:spChg>
        <pc:spChg chg="add del mod">
          <ac:chgData name="Carlos Caetano" userId="ba24568caaa58072" providerId="LiveId" clId="{D8DE36DF-0B1D-764F-925A-3BF61A81CA87}" dt="2023-05-02T00:37:23.968" v="2544" actId="478"/>
          <ac:spMkLst>
            <pc:docMk/>
            <pc:sldMk cId="186513602" sldId="645"/>
            <ac:spMk id="28" creationId="{9D41F003-580F-49C6-1AC4-35A583AC337C}"/>
          </ac:spMkLst>
        </pc:spChg>
        <pc:spChg chg="add del mod">
          <ac:chgData name="Carlos Caetano" userId="ba24568caaa58072" providerId="LiveId" clId="{D8DE36DF-0B1D-764F-925A-3BF61A81CA87}" dt="2023-05-02T00:43:26.628" v="2590" actId="478"/>
          <ac:spMkLst>
            <pc:docMk/>
            <pc:sldMk cId="186513602" sldId="645"/>
            <ac:spMk id="29" creationId="{977794F3-4B3F-D1D6-19B8-5BD9375CE830}"/>
          </ac:spMkLst>
        </pc:spChg>
        <pc:spChg chg="add del mod">
          <ac:chgData name="Carlos Caetano" userId="ba24568caaa58072" providerId="LiveId" clId="{D8DE36DF-0B1D-764F-925A-3BF61A81CA87}" dt="2023-05-02T00:37:57.827" v="2548"/>
          <ac:spMkLst>
            <pc:docMk/>
            <pc:sldMk cId="186513602" sldId="645"/>
            <ac:spMk id="30" creationId="{C5B67C0C-68A6-80D0-D508-54C55C895777}"/>
          </ac:spMkLst>
        </pc:spChg>
        <pc:spChg chg="add mod">
          <ac:chgData name="Carlos Caetano" userId="ba24568caaa58072" providerId="LiveId" clId="{D8DE36DF-0B1D-764F-925A-3BF61A81CA87}" dt="2023-05-02T00:39:52.171" v="2578" actId="108"/>
          <ac:spMkLst>
            <pc:docMk/>
            <pc:sldMk cId="186513602" sldId="645"/>
            <ac:spMk id="31" creationId="{7FEF8B38-CC17-0FDC-C232-9171F3B02CCC}"/>
          </ac:spMkLst>
        </pc:spChg>
        <pc:spChg chg="add mod">
          <ac:chgData name="Carlos Caetano" userId="ba24568caaa58072" providerId="LiveId" clId="{D8DE36DF-0B1D-764F-925A-3BF61A81CA87}" dt="2023-05-02T00:47:04.972" v="2614" actId="14100"/>
          <ac:spMkLst>
            <pc:docMk/>
            <pc:sldMk cId="186513602" sldId="645"/>
            <ac:spMk id="32" creationId="{B446BBB0-8F96-BF08-7F64-063EB1F4CE67}"/>
          </ac:spMkLst>
        </pc:spChg>
        <pc:spChg chg="add mod">
          <ac:chgData name="Carlos Caetano" userId="ba24568caaa58072" providerId="LiveId" clId="{D8DE36DF-0B1D-764F-925A-3BF61A81CA87}" dt="2023-05-02T00:52:54.511" v="2657" actId="208"/>
          <ac:spMkLst>
            <pc:docMk/>
            <pc:sldMk cId="186513602" sldId="645"/>
            <ac:spMk id="33" creationId="{4D37DE17-A2B3-3A43-85AE-86B5F99555FC}"/>
          </ac:spMkLst>
        </pc:spChg>
        <pc:spChg chg="add del mod">
          <ac:chgData name="Carlos Caetano" userId="ba24568caaa58072" providerId="LiveId" clId="{D8DE36DF-0B1D-764F-925A-3BF61A81CA87}" dt="2023-05-02T00:47:54.758" v="2623" actId="478"/>
          <ac:spMkLst>
            <pc:docMk/>
            <pc:sldMk cId="186513602" sldId="645"/>
            <ac:spMk id="34" creationId="{713EDEDA-E967-1BF8-83BD-2A38D8BBE9A3}"/>
          </ac:spMkLst>
        </pc:spChg>
        <pc:spChg chg="add mod">
          <ac:chgData name="Carlos Caetano" userId="ba24568caaa58072" providerId="LiveId" clId="{D8DE36DF-0B1D-764F-925A-3BF61A81CA87}" dt="2023-05-02T00:52:54.511" v="2657" actId="208"/>
          <ac:spMkLst>
            <pc:docMk/>
            <pc:sldMk cId="186513602" sldId="645"/>
            <ac:spMk id="35" creationId="{FB059D2B-587C-2A53-96D3-E05E615B118E}"/>
          </ac:spMkLst>
        </pc:spChg>
        <pc:spChg chg="add mod">
          <ac:chgData name="Carlos Caetano" userId="ba24568caaa58072" providerId="LiveId" clId="{D8DE36DF-0B1D-764F-925A-3BF61A81CA87}" dt="2023-05-02T01:00:12.267" v="2697" actId="206"/>
          <ac:spMkLst>
            <pc:docMk/>
            <pc:sldMk cId="186513602" sldId="645"/>
            <ac:spMk id="36" creationId="{9036EE5B-F931-9366-E15E-736CF4C1BC1C}"/>
          </ac:spMkLst>
        </pc:spChg>
        <pc:spChg chg="add mod">
          <ac:chgData name="Carlos Caetano" userId="ba24568caaa58072" providerId="LiveId" clId="{D8DE36DF-0B1D-764F-925A-3BF61A81CA87}" dt="2023-05-02T00:57:55.784" v="2690" actId="108"/>
          <ac:spMkLst>
            <pc:docMk/>
            <pc:sldMk cId="186513602" sldId="645"/>
            <ac:spMk id="37" creationId="{F22DA2B4-94F4-773E-A489-15EE2B616AAD}"/>
          </ac:spMkLst>
        </pc:spChg>
        <pc:spChg chg="add mod">
          <ac:chgData name="Carlos Caetano" userId="ba24568caaa58072" providerId="LiveId" clId="{D8DE36DF-0B1D-764F-925A-3BF61A81CA87}" dt="2023-05-02T01:02:46.178" v="2713" actId="208"/>
          <ac:spMkLst>
            <pc:docMk/>
            <pc:sldMk cId="186513602" sldId="645"/>
            <ac:spMk id="38" creationId="{1B0F3F10-5A3C-4B05-C2C3-5442663DF9E4}"/>
          </ac:spMkLst>
        </pc:spChg>
        <pc:spChg chg="add mod">
          <ac:chgData name="Carlos Caetano" userId="ba24568caaa58072" providerId="LiveId" clId="{D8DE36DF-0B1D-764F-925A-3BF61A81CA87}" dt="2023-05-02T01:03:50.780" v="2718" actId="1035"/>
          <ac:spMkLst>
            <pc:docMk/>
            <pc:sldMk cId="186513602" sldId="645"/>
            <ac:spMk id="39" creationId="{B959F9E4-5EE9-4688-13ED-B022B9606EF3}"/>
          </ac:spMkLst>
        </pc:spChg>
        <pc:picChg chg="add mod modCrop">
          <ac:chgData name="Carlos Caetano" userId="ba24568caaa58072" providerId="LiveId" clId="{D8DE36DF-0B1D-764F-925A-3BF61A81CA87}" dt="2023-05-01T23:49:27.594" v="2441" actId="1038"/>
          <ac:picMkLst>
            <pc:docMk/>
            <pc:sldMk cId="186513602" sldId="645"/>
            <ac:picMk id="4" creationId="{ED2B6BC3-65F8-7A3F-0661-66743A9AFB3D}"/>
          </ac:picMkLst>
        </pc:picChg>
        <pc:picChg chg="del">
          <ac:chgData name="Carlos Caetano" userId="ba24568caaa58072" providerId="LiveId" clId="{D8DE36DF-0B1D-764F-925A-3BF61A81CA87}" dt="2023-05-01T23:41:34.459" v="2407" actId="478"/>
          <ac:picMkLst>
            <pc:docMk/>
            <pc:sldMk cId="186513602" sldId="645"/>
            <ac:picMk id="5" creationId="{41A01CF1-1C1F-F58C-038E-050595768FA1}"/>
          </ac:picMkLst>
        </pc:picChg>
        <pc:picChg chg="del">
          <ac:chgData name="Carlos Caetano" userId="ba24568caaa58072" providerId="LiveId" clId="{D8DE36DF-0B1D-764F-925A-3BF61A81CA87}" dt="2023-05-01T23:41:40.839" v="2410" actId="478"/>
          <ac:picMkLst>
            <pc:docMk/>
            <pc:sldMk cId="186513602" sldId="645"/>
            <ac:picMk id="9" creationId="{09AF8768-275B-338F-B327-FB12E1CDD13E}"/>
          </ac:picMkLst>
        </pc:picChg>
        <pc:picChg chg="del">
          <ac:chgData name="Carlos Caetano" userId="ba24568caaa58072" providerId="LiveId" clId="{D8DE36DF-0B1D-764F-925A-3BF61A81CA87}" dt="2023-05-01T23:41:32.464" v="2406" actId="478"/>
          <ac:picMkLst>
            <pc:docMk/>
            <pc:sldMk cId="186513602" sldId="645"/>
            <ac:picMk id="10" creationId="{588ACDE7-3878-C930-CF58-3211EA43DF5B}"/>
          </ac:picMkLst>
        </pc:picChg>
        <pc:picChg chg="add mod">
          <ac:chgData name="Carlos Caetano" userId="ba24568caaa58072" providerId="LiveId" clId="{D8DE36DF-0B1D-764F-925A-3BF61A81CA87}" dt="2023-05-01T23:48:24.140" v="2429" actId="1076"/>
          <ac:picMkLst>
            <pc:docMk/>
            <pc:sldMk cId="186513602" sldId="645"/>
            <ac:picMk id="13" creationId="{9E0F23D6-84E5-91BD-E745-BBFB112C1023}"/>
          </ac:picMkLst>
        </pc:picChg>
        <pc:picChg chg="add del mod modCrop">
          <ac:chgData name="Carlos Caetano" userId="ba24568caaa58072" providerId="LiveId" clId="{D8DE36DF-0B1D-764F-925A-3BF61A81CA87}" dt="2023-05-01T23:49:20.158" v="2433" actId="478"/>
          <ac:picMkLst>
            <pc:docMk/>
            <pc:sldMk cId="186513602" sldId="645"/>
            <ac:picMk id="15" creationId="{128B2B71-AC1B-3BF2-F423-1FFAF67FC9B8}"/>
          </ac:picMkLst>
        </pc:picChg>
        <pc:cxnChg chg="add del">
          <ac:chgData name="Carlos Caetano" userId="ba24568caaa58072" providerId="LiveId" clId="{D8DE36DF-0B1D-764F-925A-3BF61A81CA87}" dt="2023-05-02T00:32:15.302" v="2522" actId="478"/>
          <ac:cxnSpMkLst>
            <pc:docMk/>
            <pc:sldMk cId="186513602" sldId="645"/>
            <ac:cxnSpMk id="25" creationId="{0D66C45D-239A-7F4C-C880-D4B4C154EFE4}"/>
          </ac:cxnSpMkLst>
        </pc:cxnChg>
      </pc:sldChg>
      <pc:sldChg chg="addSp delSp modSp add mod">
        <pc:chgData name="Carlos Caetano" userId="ba24568caaa58072" providerId="LiveId" clId="{D8DE36DF-0B1D-764F-925A-3BF61A81CA87}" dt="2023-05-02T02:19:25.787" v="3538" actId="166"/>
        <pc:sldMkLst>
          <pc:docMk/>
          <pc:sldMk cId="2572823995" sldId="646"/>
        </pc:sldMkLst>
        <pc:spChg chg="add del mod">
          <ac:chgData name="Carlos Caetano" userId="ba24568caaa58072" providerId="LiveId" clId="{D8DE36DF-0B1D-764F-925A-3BF61A81CA87}" dt="2023-05-02T02:18:02.828" v="3528" actId="478"/>
          <ac:spMkLst>
            <pc:docMk/>
            <pc:sldMk cId="2572823995" sldId="646"/>
            <ac:spMk id="2" creationId="{4FD070BA-3994-1C43-F5A9-C3DA96EEFD8F}"/>
          </ac:spMkLst>
        </pc:spChg>
        <pc:spChg chg="add mod">
          <ac:chgData name="Carlos Caetano" userId="ba24568caaa58072" providerId="LiveId" clId="{D8DE36DF-0B1D-764F-925A-3BF61A81CA87}" dt="2023-05-02T02:16:56.150" v="3514" actId="1076"/>
          <ac:spMkLst>
            <pc:docMk/>
            <pc:sldMk cId="2572823995" sldId="646"/>
            <ac:spMk id="3" creationId="{8EA25D10-094D-D62E-ADE1-3670514CC405}"/>
          </ac:spMkLst>
        </pc:spChg>
        <pc:spChg chg="add del mod">
          <ac:chgData name="Carlos Caetano" userId="ba24568caaa58072" providerId="LiveId" clId="{D8DE36DF-0B1D-764F-925A-3BF61A81CA87}" dt="2023-05-02T02:17:57.832" v="3527" actId="478"/>
          <ac:spMkLst>
            <pc:docMk/>
            <pc:sldMk cId="2572823995" sldId="646"/>
            <ac:spMk id="4" creationId="{796977CF-07C0-180C-6FD5-9B51057DC1F9}"/>
          </ac:spMkLst>
        </pc:spChg>
        <pc:spChg chg="mod">
          <ac:chgData name="Carlos Caetano" userId="ba24568caaa58072" providerId="LiveId" clId="{D8DE36DF-0B1D-764F-925A-3BF61A81CA87}" dt="2023-05-02T02:19:25.787" v="3538" actId="166"/>
          <ac:spMkLst>
            <pc:docMk/>
            <pc:sldMk cId="2572823995" sldId="646"/>
            <ac:spMk id="5" creationId="{00000000-0000-0000-0000-000000000000}"/>
          </ac:spMkLst>
        </pc:spChg>
        <pc:spChg chg="del">
          <ac:chgData name="Carlos Caetano" userId="ba24568caaa58072" providerId="LiveId" clId="{D8DE36DF-0B1D-764F-925A-3BF61A81CA87}" dt="2023-05-02T02:13:34.008" v="3471" actId="478"/>
          <ac:spMkLst>
            <pc:docMk/>
            <pc:sldMk cId="2572823995" sldId="646"/>
            <ac:spMk id="9" creationId="{F5E53EC2-734C-30FB-1294-92F9716B0FD5}"/>
          </ac:spMkLst>
        </pc:spChg>
        <pc:spChg chg="add mod">
          <ac:chgData name="Carlos Caetano" userId="ba24568caaa58072" providerId="LiveId" clId="{D8DE36DF-0B1D-764F-925A-3BF61A81CA87}" dt="2023-05-02T02:16:56.150" v="3514" actId="1076"/>
          <ac:spMkLst>
            <pc:docMk/>
            <pc:sldMk cId="2572823995" sldId="646"/>
            <ac:spMk id="11" creationId="{0A0516FF-7BA2-13C5-6CFB-65F742879183}"/>
          </ac:spMkLst>
        </pc:spChg>
        <pc:spChg chg="del">
          <ac:chgData name="Carlos Caetano" userId="ba24568caaa58072" providerId="LiveId" clId="{D8DE36DF-0B1D-764F-925A-3BF61A81CA87}" dt="2023-05-02T02:13:36.947" v="3472" actId="478"/>
          <ac:spMkLst>
            <pc:docMk/>
            <pc:sldMk cId="2572823995" sldId="646"/>
            <ac:spMk id="12" creationId="{AF498307-29E1-9BDA-6290-53D414C8172B}"/>
          </ac:spMkLst>
        </pc:spChg>
        <pc:spChg chg="add mod">
          <ac:chgData name="Carlos Caetano" userId="ba24568caaa58072" providerId="LiveId" clId="{D8DE36DF-0B1D-764F-925A-3BF61A81CA87}" dt="2023-05-02T02:16:56.150" v="3514" actId="1076"/>
          <ac:spMkLst>
            <pc:docMk/>
            <pc:sldMk cId="2572823995" sldId="646"/>
            <ac:spMk id="14" creationId="{88A71107-BA43-4C40-239D-A8EA561B05DC}"/>
          </ac:spMkLst>
        </pc:spChg>
        <pc:spChg chg="add mod">
          <ac:chgData name="Carlos Caetano" userId="ba24568caaa58072" providerId="LiveId" clId="{D8DE36DF-0B1D-764F-925A-3BF61A81CA87}" dt="2023-05-02T02:17:04.421" v="3515" actId="1076"/>
          <ac:spMkLst>
            <pc:docMk/>
            <pc:sldMk cId="2572823995" sldId="646"/>
            <ac:spMk id="15" creationId="{89EED72A-BD46-BA5C-2EB5-6C73BD1F7CA9}"/>
          </ac:spMkLst>
        </pc:spChg>
        <pc:spChg chg="add mod">
          <ac:chgData name="Carlos Caetano" userId="ba24568caaa58072" providerId="LiveId" clId="{D8DE36DF-0B1D-764F-925A-3BF61A81CA87}" dt="2023-05-02T02:17:43.627" v="3525" actId="20577"/>
          <ac:spMkLst>
            <pc:docMk/>
            <pc:sldMk cId="2572823995" sldId="646"/>
            <ac:spMk id="16" creationId="{64CD3976-F440-D91E-C5AB-313E41C1FC28}"/>
          </ac:spMkLst>
        </pc:spChg>
        <pc:spChg chg="add mod">
          <ac:chgData name="Carlos Caetano" userId="ba24568caaa58072" providerId="LiveId" clId="{D8DE36DF-0B1D-764F-925A-3BF61A81CA87}" dt="2023-05-02T02:17:47.982" v="3526" actId="20577"/>
          <ac:spMkLst>
            <pc:docMk/>
            <pc:sldMk cId="2572823995" sldId="646"/>
            <ac:spMk id="17" creationId="{A6A27387-5A22-99A9-330E-692EAB4F3679}"/>
          </ac:spMkLst>
        </pc:spChg>
        <pc:picChg chg="mod">
          <ac:chgData name="Carlos Caetano" userId="ba24568caaa58072" providerId="LiveId" clId="{D8DE36DF-0B1D-764F-925A-3BF61A81CA87}" dt="2023-05-02T02:19:15.330" v="3537" actId="1036"/>
          <ac:picMkLst>
            <pc:docMk/>
            <pc:sldMk cId="2572823995" sldId="646"/>
            <ac:picMk id="7" creationId="{E1E11C97-AB51-1251-E257-7DBEC79F5DD0}"/>
          </ac:picMkLst>
        </pc:picChg>
      </pc:sldChg>
      <pc:sldChg chg="addSp delSp modSp add mod delAnim modAnim">
        <pc:chgData name="Carlos Caetano" userId="ba24568caaa58072" providerId="LiveId" clId="{D8DE36DF-0B1D-764F-925A-3BF61A81CA87}" dt="2023-05-03T02:49:50.855" v="4299" actId="20577"/>
        <pc:sldMkLst>
          <pc:docMk/>
          <pc:sldMk cId="2410278060" sldId="648"/>
        </pc:sldMkLst>
        <pc:spChg chg="del">
          <ac:chgData name="Carlos Caetano" userId="ba24568caaa58072" providerId="LiveId" clId="{D8DE36DF-0B1D-764F-925A-3BF61A81CA87}" dt="2023-05-03T01:41:28.727" v="4031" actId="478"/>
          <ac:spMkLst>
            <pc:docMk/>
            <pc:sldMk cId="2410278060" sldId="648"/>
            <ac:spMk id="2" creationId="{AFC08FBF-6B71-755E-06F3-76810DE766D4}"/>
          </ac:spMkLst>
        </pc:spChg>
        <pc:spChg chg="del">
          <ac:chgData name="Carlos Caetano" userId="ba24568caaa58072" providerId="LiveId" clId="{D8DE36DF-0B1D-764F-925A-3BF61A81CA87}" dt="2023-05-03T01:41:28.727" v="4031" actId="478"/>
          <ac:spMkLst>
            <pc:docMk/>
            <pc:sldMk cId="2410278060" sldId="648"/>
            <ac:spMk id="3" creationId="{9D2D94D0-CBD6-3541-2E31-1F516B47E423}"/>
          </ac:spMkLst>
        </pc:spChg>
        <pc:spChg chg="del">
          <ac:chgData name="Carlos Caetano" userId="ba24568caaa58072" providerId="LiveId" clId="{D8DE36DF-0B1D-764F-925A-3BF61A81CA87}" dt="2023-05-03T01:41:28.727" v="4031" actId="478"/>
          <ac:spMkLst>
            <pc:docMk/>
            <pc:sldMk cId="2410278060" sldId="648"/>
            <ac:spMk id="4" creationId="{08327B26-5A87-1A09-1590-F1D3D8E67763}"/>
          </ac:spMkLst>
        </pc:spChg>
        <pc:spChg chg="del">
          <ac:chgData name="Carlos Caetano" userId="ba24568caaa58072" providerId="LiveId" clId="{D8DE36DF-0B1D-764F-925A-3BF61A81CA87}" dt="2023-05-03T01:41:28.727" v="4031" actId="478"/>
          <ac:spMkLst>
            <pc:docMk/>
            <pc:sldMk cId="2410278060" sldId="648"/>
            <ac:spMk id="7" creationId="{1E8BA209-AFDB-8880-67F7-B738165769FD}"/>
          </ac:spMkLst>
        </pc:spChg>
        <pc:spChg chg="mod">
          <ac:chgData name="Carlos Caetano" userId="ba24568caaa58072" providerId="LiveId" clId="{D8DE36DF-0B1D-764F-925A-3BF61A81CA87}" dt="2023-05-03T01:37:06.289" v="3894" actId="1076"/>
          <ac:spMkLst>
            <pc:docMk/>
            <pc:sldMk cId="2410278060" sldId="648"/>
            <ac:spMk id="9" creationId="{BEFE4A8F-F7F5-9E29-6E53-8F6114620EA6}"/>
          </ac:spMkLst>
        </pc:spChg>
        <pc:spChg chg="add mod">
          <ac:chgData name="Carlos Caetano" userId="ba24568caaa58072" providerId="LiveId" clId="{D8DE36DF-0B1D-764F-925A-3BF61A81CA87}" dt="2023-05-03T02:08:15.739" v="4149" actId="1038"/>
          <ac:spMkLst>
            <pc:docMk/>
            <pc:sldMk cId="2410278060" sldId="648"/>
            <ac:spMk id="12" creationId="{4ADBD098-E2B7-3FFA-DAF0-18F7E552625A}"/>
          </ac:spMkLst>
        </pc:spChg>
        <pc:spChg chg="add mod">
          <ac:chgData name="Carlos Caetano" userId="ba24568caaa58072" providerId="LiveId" clId="{D8DE36DF-0B1D-764F-925A-3BF61A81CA87}" dt="2023-05-03T02:49:50.855" v="4299" actId="20577"/>
          <ac:spMkLst>
            <pc:docMk/>
            <pc:sldMk cId="2410278060" sldId="648"/>
            <ac:spMk id="13" creationId="{5556CDF6-C33A-14B8-DE0F-1B1A2A440785}"/>
          </ac:spMkLst>
        </pc:spChg>
        <pc:spChg chg="mod">
          <ac:chgData name="Carlos Caetano" userId="ba24568caaa58072" providerId="LiveId" clId="{D8DE36DF-0B1D-764F-925A-3BF61A81CA87}" dt="2023-05-03T01:41:47.989" v="4036" actId="20577"/>
          <ac:spMkLst>
            <pc:docMk/>
            <pc:sldMk cId="2410278060" sldId="648"/>
            <ac:spMk id="21" creationId="{19D9A386-1AFF-9769-CAFB-E40C8629B5A0}"/>
          </ac:spMkLst>
        </pc:spChg>
        <pc:spChg chg="mod">
          <ac:chgData name="Carlos Caetano" userId="ba24568caaa58072" providerId="LiveId" clId="{D8DE36DF-0B1D-764F-925A-3BF61A81CA87}" dt="2023-05-03T02:48:33.901" v="4278" actId="2711"/>
          <ac:spMkLst>
            <pc:docMk/>
            <pc:sldMk cId="2410278060" sldId="648"/>
            <ac:spMk id="23" creationId="{02A1D359-0E6B-E42C-2791-67B975BACF38}"/>
          </ac:spMkLst>
        </pc:spChg>
        <pc:spChg chg="del">
          <ac:chgData name="Carlos Caetano" userId="ba24568caaa58072" providerId="LiveId" clId="{D8DE36DF-0B1D-764F-925A-3BF61A81CA87}" dt="2023-05-03T01:37:13.838" v="3895" actId="478"/>
          <ac:spMkLst>
            <pc:docMk/>
            <pc:sldMk cId="2410278060" sldId="648"/>
            <ac:spMk id="34" creationId="{7C911459-7E8C-F2C4-7D52-FB92753C45B2}"/>
          </ac:spMkLst>
        </pc:spChg>
        <pc:spChg chg="del">
          <ac:chgData name="Carlos Caetano" userId="ba24568caaa58072" providerId="LiveId" clId="{D8DE36DF-0B1D-764F-925A-3BF61A81CA87}" dt="2023-05-03T01:40:19.707" v="4017" actId="478"/>
          <ac:spMkLst>
            <pc:docMk/>
            <pc:sldMk cId="2410278060" sldId="648"/>
            <ac:spMk id="41" creationId="{D775386E-2016-5808-23B6-F99CDB3A0FE1}"/>
          </ac:spMkLst>
        </pc:spChg>
        <pc:spChg chg="del">
          <ac:chgData name="Carlos Caetano" userId="ba24568caaa58072" providerId="LiveId" clId="{D8DE36DF-0B1D-764F-925A-3BF61A81CA87}" dt="2023-05-03T01:40:24.232" v="4019" actId="478"/>
          <ac:spMkLst>
            <pc:docMk/>
            <pc:sldMk cId="2410278060" sldId="648"/>
            <ac:spMk id="42" creationId="{F2B97DB4-30D1-168A-ABE7-8A9F64E40731}"/>
          </ac:spMkLst>
        </pc:spChg>
        <pc:spChg chg="del">
          <ac:chgData name="Carlos Caetano" userId="ba24568caaa58072" providerId="LiveId" clId="{D8DE36DF-0B1D-764F-925A-3BF61A81CA87}" dt="2023-05-03T01:41:28.727" v="4031" actId="478"/>
          <ac:spMkLst>
            <pc:docMk/>
            <pc:sldMk cId="2410278060" sldId="648"/>
            <ac:spMk id="43" creationId="{529A78E3-75FF-4ABF-F410-9E6452D5A8FA}"/>
          </ac:spMkLst>
        </pc:spChg>
        <pc:picChg chg="add mod">
          <ac:chgData name="Carlos Caetano" userId="ba24568caaa58072" providerId="LiveId" clId="{D8DE36DF-0B1D-764F-925A-3BF61A81CA87}" dt="2023-05-03T02:48:25.079" v="4277" actId="1036"/>
          <ac:picMkLst>
            <pc:docMk/>
            <pc:sldMk cId="2410278060" sldId="648"/>
            <ac:picMk id="10" creationId="{8F990FE4-094D-A9D3-C57C-6884D87D932C}"/>
          </ac:picMkLst>
        </pc:picChg>
        <pc:picChg chg="del">
          <ac:chgData name="Carlos Caetano" userId="ba24568caaa58072" providerId="LiveId" clId="{D8DE36DF-0B1D-764F-925A-3BF61A81CA87}" dt="2023-05-03T01:39:18.455" v="3896" actId="478"/>
          <ac:picMkLst>
            <pc:docMk/>
            <pc:sldMk cId="2410278060" sldId="648"/>
            <ac:picMk id="20" creationId="{6457FF05-64F1-6AB2-FA2A-030F46195A2C}"/>
          </ac:picMkLst>
        </pc:picChg>
        <pc:picChg chg="del">
          <ac:chgData name="Carlos Caetano" userId="ba24568caaa58072" providerId="LiveId" clId="{D8DE36DF-0B1D-764F-925A-3BF61A81CA87}" dt="2023-05-03T01:40:21.457" v="4018" actId="478"/>
          <ac:picMkLst>
            <pc:docMk/>
            <pc:sldMk cId="2410278060" sldId="648"/>
            <ac:picMk id="40" creationId="{6D275E20-D03F-2A64-CACE-5E5A8FCD4ADE}"/>
          </ac:picMkLst>
        </pc:picChg>
      </pc:sldChg>
      <pc:sldChg chg="addSp delSp modSp add mod modAnim">
        <pc:chgData name="Carlos Caetano" userId="ba24568caaa58072" providerId="LiveId" clId="{D8DE36DF-0B1D-764F-925A-3BF61A81CA87}" dt="2023-05-04T00:05:49.622" v="4755" actId="1036"/>
        <pc:sldMkLst>
          <pc:docMk/>
          <pc:sldMk cId="1065649338" sldId="649"/>
        </pc:sldMkLst>
        <pc:spChg chg="add mod">
          <ac:chgData name="Carlos Caetano" userId="ba24568caaa58072" providerId="LiveId" clId="{D8DE36DF-0B1D-764F-925A-3BF61A81CA87}" dt="2023-05-03T02:50:10.404" v="4325" actId="20577"/>
          <ac:spMkLst>
            <pc:docMk/>
            <pc:sldMk cId="1065649338" sldId="649"/>
            <ac:spMk id="4" creationId="{3BF6706A-7C85-991E-FB33-6A42AD971306}"/>
          </ac:spMkLst>
        </pc:spChg>
        <pc:spChg chg="add mod">
          <ac:chgData name="Carlos Caetano" userId="ba24568caaa58072" providerId="LiveId" clId="{D8DE36DF-0B1D-764F-925A-3BF61A81CA87}" dt="2023-05-04T00:05:49.622" v="4755" actId="1036"/>
          <ac:spMkLst>
            <pc:docMk/>
            <pc:sldMk cId="1065649338" sldId="649"/>
            <ac:spMk id="5" creationId="{B515067B-2A13-C8AA-204A-FED3C58BB26C}"/>
          </ac:spMkLst>
        </pc:spChg>
        <pc:spChg chg="mod">
          <ac:chgData name="Carlos Caetano" userId="ba24568caaa58072" providerId="LiveId" clId="{D8DE36DF-0B1D-764F-925A-3BF61A81CA87}" dt="2023-05-03T02:48:07.315" v="4234" actId="1036"/>
          <ac:spMkLst>
            <pc:docMk/>
            <pc:sldMk cId="1065649338" sldId="649"/>
            <ac:spMk id="9" creationId="{BEFE4A8F-F7F5-9E29-6E53-8F6114620EA6}"/>
          </ac:spMkLst>
        </pc:spChg>
        <pc:spChg chg="mod">
          <ac:chgData name="Carlos Caetano" userId="ba24568caaa58072" providerId="LiveId" clId="{D8DE36DF-0B1D-764F-925A-3BF61A81CA87}" dt="2023-05-03T02:46:22.716" v="4207" actId="14100"/>
          <ac:spMkLst>
            <pc:docMk/>
            <pc:sldMk cId="1065649338" sldId="649"/>
            <ac:spMk id="12" creationId="{4ADBD098-E2B7-3FFA-DAF0-18F7E552625A}"/>
          </ac:spMkLst>
        </pc:spChg>
        <pc:spChg chg="mod">
          <ac:chgData name="Carlos Caetano" userId="ba24568caaa58072" providerId="LiveId" clId="{D8DE36DF-0B1D-764F-925A-3BF61A81CA87}" dt="2023-05-03T02:50:29.778" v="4340" actId="1036"/>
          <ac:spMkLst>
            <pc:docMk/>
            <pc:sldMk cId="1065649338" sldId="649"/>
            <ac:spMk id="23" creationId="{02A1D359-0E6B-E42C-2791-67B975BACF38}"/>
          </ac:spMkLst>
        </pc:spChg>
        <pc:picChg chg="add mod">
          <ac:chgData name="Carlos Caetano" userId="ba24568caaa58072" providerId="LiveId" clId="{D8DE36DF-0B1D-764F-925A-3BF61A81CA87}" dt="2023-05-03T02:50:06.644" v="4324" actId="1036"/>
          <ac:picMkLst>
            <pc:docMk/>
            <pc:sldMk cId="1065649338" sldId="649"/>
            <ac:picMk id="3" creationId="{C29FA7C8-757F-6338-1959-51875479F60D}"/>
          </ac:picMkLst>
        </pc:picChg>
        <pc:picChg chg="del">
          <ac:chgData name="Carlos Caetano" userId="ba24568caaa58072" providerId="LiveId" clId="{D8DE36DF-0B1D-764F-925A-3BF61A81CA87}" dt="2023-05-03T02:46:31.797" v="4208" actId="478"/>
          <ac:picMkLst>
            <pc:docMk/>
            <pc:sldMk cId="1065649338" sldId="649"/>
            <ac:picMk id="10" creationId="{8F990FE4-094D-A9D3-C57C-6884D87D932C}"/>
          </ac:picMkLst>
        </pc:picChg>
      </pc:sldChg>
      <pc:sldChg chg="addSp delSp modSp add mod delAnim modAnim">
        <pc:chgData name="Carlos Caetano" userId="ba24568caaa58072" providerId="LiveId" clId="{D8DE36DF-0B1D-764F-925A-3BF61A81CA87}" dt="2023-05-04T01:27:40.374" v="5653" actId="20577"/>
        <pc:sldMkLst>
          <pc:docMk/>
          <pc:sldMk cId="4149068834" sldId="650"/>
        </pc:sldMkLst>
        <pc:spChg chg="del">
          <ac:chgData name="Carlos Caetano" userId="ba24568caaa58072" providerId="LiveId" clId="{D8DE36DF-0B1D-764F-925A-3BF61A81CA87}" dt="2023-05-03T03:03:08.669" v="4446" actId="478"/>
          <ac:spMkLst>
            <pc:docMk/>
            <pc:sldMk cId="4149068834" sldId="650"/>
            <ac:spMk id="4" creationId="{3BF6706A-7C85-991E-FB33-6A42AD971306}"/>
          </ac:spMkLst>
        </pc:spChg>
        <pc:spChg chg="add del mod">
          <ac:chgData name="Carlos Caetano" userId="ba24568caaa58072" providerId="LiveId" clId="{D8DE36DF-0B1D-764F-925A-3BF61A81CA87}" dt="2023-05-04T00:22:28.692" v="4844" actId="478"/>
          <ac:spMkLst>
            <pc:docMk/>
            <pc:sldMk cId="4149068834" sldId="650"/>
            <ac:spMk id="7" creationId="{C5D1D56F-C6F8-1A26-9C7F-BAC79C6ED815}"/>
          </ac:spMkLst>
        </pc:spChg>
        <pc:spChg chg="mod">
          <ac:chgData name="Carlos Caetano" userId="ba24568caaa58072" providerId="LiveId" clId="{D8DE36DF-0B1D-764F-925A-3BF61A81CA87}" dt="2023-05-03T03:01:41.817" v="4440" actId="1076"/>
          <ac:spMkLst>
            <pc:docMk/>
            <pc:sldMk cId="4149068834" sldId="650"/>
            <ac:spMk id="9" creationId="{BEFE4A8F-F7F5-9E29-6E53-8F6114620EA6}"/>
          </ac:spMkLst>
        </pc:spChg>
        <pc:spChg chg="add mod">
          <ac:chgData name="Carlos Caetano" userId="ba24568caaa58072" providerId="LiveId" clId="{D8DE36DF-0B1D-764F-925A-3BF61A81CA87}" dt="2023-05-04T01:26:11.509" v="5643" actId="1036"/>
          <ac:spMkLst>
            <pc:docMk/>
            <pc:sldMk cId="4149068834" sldId="650"/>
            <ac:spMk id="10" creationId="{EDB7F214-130B-9936-FEE7-F44D75EA6A77}"/>
          </ac:spMkLst>
        </pc:spChg>
        <pc:spChg chg="add del mod">
          <ac:chgData name="Carlos Caetano" userId="ba24568caaa58072" providerId="LiveId" clId="{D8DE36DF-0B1D-764F-925A-3BF61A81CA87}" dt="2023-05-04T01:24:44.261" v="5539"/>
          <ac:spMkLst>
            <pc:docMk/>
            <pc:sldMk cId="4149068834" sldId="650"/>
            <ac:spMk id="11" creationId="{2B5F4921-413F-7C94-ADBD-37AAF6132F9F}"/>
          </ac:spMkLst>
        </pc:spChg>
        <pc:spChg chg="del">
          <ac:chgData name="Carlos Caetano" userId="ba24568caaa58072" providerId="LiveId" clId="{D8DE36DF-0B1D-764F-925A-3BF61A81CA87}" dt="2023-05-03T03:05:37.303" v="4447" actId="478"/>
          <ac:spMkLst>
            <pc:docMk/>
            <pc:sldMk cId="4149068834" sldId="650"/>
            <ac:spMk id="12" creationId="{4ADBD098-E2B7-3FFA-DAF0-18F7E552625A}"/>
          </ac:spMkLst>
        </pc:spChg>
        <pc:spChg chg="add del mod">
          <ac:chgData name="Carlos Caetano" userId="ba24568caaa58072" providerId="LiveId" clId="{D8DE36DF-0B1D-764F-925A-3BF61A81CA87}" dt="2023-05-04T01:24:57.732" v="5543" actId="478"/>
          <ac:spMkLst>
            <pc:docMk/>
            <pc:sldMk cId="4149068834" sldId="650"/>
            <ac:spMk id="13" creationId="{2ED7EB75-E163-09BC-8E1E-25D8B502660A}"/>
          </ac:spMkLst>
        </pc:spChg>
        <pc:spChg chg="add mod">
          <ac:chgData name="Carlos Caetano" userId="ba24568caaa58072" providerId="LiveId" clId="{D8DE36DF-0B1D-764F-925A-3BF61A81CA87}" dt="2023-05-04T01:27:40.374" v="5653" actId="20577"/>
          <ac:spMkLst>
            <pc:docMk/>
            <pc:sldMk cId="4149068834" sldId="650"/>
            <ac:spMk id="14" creationId="{51CAE3DF-4A9A-12BA-73CB-5F27EFE31D3C}"/>
          </ac:spMkLst>
        </pc:spChg>
        <pc:spChg chg="mod">
          <ac:chgData name="Carlos Caetano" userId="ba24568caaa58072" providerId="LiveId" clId="{D8DE36DF-0B1D-764F-925A-3BF61A81CA87}" dt="2023-05-03T03:07:56.431" v="4562" actId="20577"/>
          <ac:spMkLst>
            <pc:docMk/>
            <pc:sldMk cId="4149068834" sldId="650"/>
            <ac:spMk id="23" creationId="{02A1D359-0E6B-E42C-2791-67B975BACF38}"/>
          </ac:spMkLst>
        </pc:spChg>
        <pc:picChg chg="del">
          <ac:chgData name="Carlos Caetano" userId="ba24568caaa58072" providerId="LiveId" clId="{D8DE36DF-0B1D-764F-925A-3BF61A81CA87}" dt="2023-05-03T03:03:00.375" v="4444" actId="478"/>
          <ac:picMkLst>
            <pc:docMk/>
            <pc:sldMk cId="4149068834" sldId="650"/>
            <ac:picMk id="3" creationId="{C29FA7C8-757F-6338-1959-51875479F60D}"/>
          </ac:picMkLst>
        </pc:picChg>
        <pc:picChg chg="add mod">
          <ac:chgData name="Carlos Caetano" userId="ba24568caaa58072" providerId="LiveId" clId="{D8DE36DF-0B1D-764F-925A-3BF61A81CA87}" dt="2023-05-04T01:23:38.360" v="5490" actId="1076"/>
          <ac:picMkLst>
            <pc:docMk/>
            <pc:sldMk cId="4149068834" sldId="650"/>
            <ac:picMk id="5" creationId="{A155EA61-9362-37FF-643C-A33E7CF7BA14}"/>
          </ac:picMkLst>
        </pc:picChg>
      </pc:sldChg>
      <pc:sldChg chg="addSp delSp modSp add mod modAnim">
        <pc:chgData name="Carlos Caetano" userId="ba24568caaa58072" providerId="LiveId" clId="{D8DE36DF-0B1D-764F-925A-3BF61A81CA87}" dt="2023-05-04T02:40:41.471" v="6392" actId="20577"/>
        <pc:sldMkLst>
          <pc:docMk/>
          <pc:sldMk cId="1997364142" sldId="651"/>
        </pc:sldMkLst>
        <pc:spChg chg="add del mod">
          <ac:chgData name="Carlos Caetano" userId="ba24568caaa58072" providerId="LiveId" clId="{D8DE36DF-0B1D-764F-925A-3BF61A81CA87}" dt="2023-05-03T03:12:33.161" v="4617" actId="478"/>
          <ac:spMkLst>
            <pc:docMk/>
            <pc:sldMk cId="1997364142" sldId="651"/>
            <ac:spMk id="4" creationId="{735197C9-D433-ACED-9C39-6A4474D86833}"/>
          </ac:spMkLst>
        </pc:spChg>
        <pc:spChg chg="mod">
          <ac:chgData name="Carlos Caetano" userId="ba24568caaa58072" providerId="LiveId" clId="{D8DE36DF-0B1D-764F-925A-3BF61A81CA87}" dt="2023-05-04T00:29:31.885" v="4957" actId="20577"/>
          <ac:spMkLst>
            <pc:docMk/>
            <pc:sldMk cId="1997364142" sldId="651"/>
            <ac:spMk id="9" creationId="{BEFE4A8F-F7F5-9E29-6E53-8F6114620EA6}"/>
          </ac:spMkLst>
        </pc:spChg>
        <pc:spChg chg="add mod">
          <ac:chgData name="Carlos Caetano" userId="ba24568caaa58072" providerId="LiveId" clId="{D8DE36DF-0B1D-764F-925A-3BF61A81CA87}" dt="2023-05-04T00:52:10.681" v="5276" actId="1037"/>
          <ac:spMkLst>
            <pc:docMk/>
            <pc:sldMk cId="1997364142" sldId="651"/>
            <ac:spMk id="13" creationId="{F285F893-CA45-0A1D-C9FA-3D7D2471826A}"/>
          </ac:spMkLst>
        </pc:spChg>
        <pc:spChg chg="add del mod">
          <ac:chgData name="Carlos Caetano" userId="ba24568caaa58072" providerId="LiveId" clId="{D8DE36DF-0B1D-764F-925A-3BF61A81CA87}" dt="2023-05-04T00:42:00.209" v="5046" actId="478"/>
          <ac:spMkLst>
            <pc:docMk/>
            <pc:sldMk cId="1997364142" sldId="651"/>
            <ac:spMk id="14" creationId="{D89B7618-3D07-D64C-8CA8-2ECE5575ADA8}"/>
          </ac:spMkLst>
        </pc:spChg>
        <pc:spChg chg="add mod">
          <ac:chgData name="Carlos Caetano" userId="ba24568caaa58072" providerId="LiveId" clId="{D8DE36DF-0B1D-764F-925A-3BF61A81CA87}" dt="2023-05-04T00:52:10.681" v="5276" actId="1037"/>
          <ac:spMkLst>
            <pc:docMk/>
            <pc:sldMk cId="1997364142" sldId="651"/>
            <ac:spMk id="15" creationId="{8E0AEA7B-012C-2319-F4D4-29FBAF92AFD9}"/>
          </ac:spMkLst>
        </pc:spChg>
        <pc:spChg chg="add mod">
          <ac:chgData name="Carlos Caetano" userId="ba24568caaa58072" providerId="LiveId" clId="{D8DE36DF-0B1D-764F-925A-3BF61A81CA87}" dt="2023-05-04T01:37:20.265" v="5785" actId="20577"/>
          <ac:spMkLst>
            <pc:docMk/>
            <pc:sldMk cId="1997364142" sldId="651"/>
            <ac:spMk id="16" creationId="{7CEB1DCA-9ABE-15FC-28EC-D68F8AAE46F3}"/>
          </ac:spMkLst>
        </pc:spChg>
        <pc:spChg chg="add mod">
          <ac:chgData name="Carlos Caetano" userId="ba24568caaa58072" providerId="LiveId" clId="{D8DE36DF-0B1D-764F-925A-3BF61A81CA87}" dt="2023-05-04T01:37:35.484" v="5786" actId="20577"/>
          <ac:spMkLst>
            <pc:docMk/>
            <pc:sldMk cId="1997364142" sldId="651"/>
            <ac:spMk id="17" creationId="{897EB49A-B7BD-F2DF-B169-AF1C7653128B}"/>
          </ac:spMkLst>
        </pc:spChg>
        <pc:spChg chg="add mod">
          <ac:chgData name="Carlos Caetano" userId="ba24568caaa58072" providerId="LiveId" clId="{D8DE36DF-0B1D-764F-925A-3BF61A81CA87}" dt="2023-05-04T00:53:05.233" v="5303" actId="1037"/>
          <ac:spMkLst>
            <pc:docMk/>
            <pc:sldMk cId="1997364142" sldId="651"/>
            <ac:spMk id="18" creationId="{74F3E3EB-7867-6D37-2C74-B7C0D8C5B6AE}"/>
          </ac:spMkLst>
        </pc:spChg>
        <pc:spChg chg="add mod">
          <ac:chgData name="Carlos Caetano" userId="ba24568caaa58072" providerId="LiveId" clId="{D8DE36DF-0B1D-764F-925A-3BF61A81CA87}" dt="2023-05-04T01:37:37.998" v="5787" actId="20577"/>
          <ac:spMkLst>
            <pc:docMk/>
            <pc:sldMk cId="1997364142" sldId="651"/>
            <ac:spMk id="19" creationId="{C5A1D0CD-E4CB-AD5D-D9A2-0CA4423C0052}"/>
          </ac:spMkLst>
        </pc:spChg>
        <pc:spChg chg="add mod">
          <ac:chgData name="Carlos Caetano" userId="ba24568caaa58072" providerId="LiveId" clId="{D8DE36DF-0B1D-764F-925A-3BF61A81CA87}" dt="2023-05-04T02:40:41.471" v="6392" actId="20577"/>
          <ac:spMkLst>
            <pc:docMk/>
            <pc:sldMk cId="1997364142" sldId="651"/>
            <ac:spMk id="20" creationId="{F36EAB24-CEC6-BE98-9C13-C3F7C6104337}"/>
          </ac:spMkLst>
        </pc:spChg>
        <pc:spChg chg="mod">
          <ac:chgData name="Carlos Caetano" userId="ba24568caaa58072" providerId="LiveId" clId="{D8DE36DF-0B1D-764F-925A-3BF61A81CA87}" dt="2023-05-04T01:12:16.921" v="5440" actId="20577"/>
          <ac:spMkLst>
            <pc:docMk/>
            <pc:sldMk cId="1997364142" sldId="651"/>
            <ac:spMk id="21" creationId="{19D9A386-1AFF-9769-CAFB-E40C8629B5A0}"/>
          </ac:spMkLst>
        </pc:spChg>
        <pc:spChg chg="add mod">
          <ac:chgData name="Carlos Caetano" userId="ba24568caaa58072" providerId="LiveId" clId="{D8DE36DF-0B1D-764F-925A-3BF61A81CA87}" dt="2023-05-04T01:37:41.258" v="5789" actId="20577"/>
          <ac:spMkLst>
            <pc:docMk/>
            <pc:sldMk cId="1997364142" sldId="651"/>
            <ac:spMk id="22" creationId="{9B4F6452-7695-4E71-3F02-1440055C19C0}"/>
          </ac:spMkLst>
        </pc:spChg>
        <pc:spChg chg="del mod">
          <ac:chgData name="Carlos Caetano" userId="ba24568caaa58072" providerId="LiveId" clId="{D8DE36DF-0B1D-764F-925A-3BF61A81CA87}" dt="2023-05-04T00:23:44.267" v="4878" actId="478"/>
          <ac:spMkLst>
            <pc:docMk/>
            <pc:sldMk cId="1997364142" sldId="651"/>
            <ac:spMk id="23" creationId="{02A1D359-0E6B-E42C-2791-67B975BACF38}"/>
          </ac:spMkLst>
        </pc:spChg>
        <pc:spChg chg="add mod">
          <ac:chgData name="Carlos Caetano" userId="ba24568caaa58072" providerId="LiveId" clId="{D8DE36DF-0B1D-764F-925A-3BF61A81CA87}" dt="2023-05-04T00:53:05.233" v="5303" actId="1037"/>
          <ac:spMkLst>
            <pc:docMk/>
            <pc:sldMk cId="1997364142" sldId="651"/>
            <ac:spMk id="24" creationId="{E04EDC6B-37E2-B3AD-D215-469F21C378FF}"/>
          </ac:spMkLst>
        </pc:spChg>
        <pc:spChg chg="add mod">
          <ac:chgData name="Carlos Caetano" userId="ba24568caaa58072" providerId="LiveId" clId="{D8DE36DF-0B1D-764F-925A-3BF61A81CA87}" dt="2023-05-04T01:28:16.511" v="5656" actId="20577"/>
          <ac:spMkLst>
            <pc:docMk/>
            <pc:sldMk cId="1997364142" sldId="651"/>
            <ac:spMk id="28" creationId="{DD591FB9-DC5F-D025-1309-354101B12A41}"/>
          </ac:spMkLst>
        </pc:spChg>
        <pc:spChg chg="add mod">
          <ac:chgData name="Carlos Caetano" userId="ba24568caaa58072" providerId="LiveId" clId="{D8DE36DF-0B1D-764F-925A-3BF61A81CA87}" dt="2023-05-04T00:59:26.886" v="5387" actId="1076"/>
          <ac:spMkLst>
            <pc:docMk/>
            <pc:sldMk cId="1997364142" sldId="651"/>
            <ac:spMk id="29" creationId="{9A4600C9-8373-CF61-082F-34AAC355FEA0}"/>
          </ac:spMkLst>
        </pc:spChg>
        <pc:spChg chg="add mod">
          <ac:chgData name="Carlos Caetano" userId="ba24568caaa58072" providerId="LiveId" clId="{D8DE36DF-0B1D-764F-925A-3BF61A81CA87}" dt="2023-05-04T00:59:34.480" v="5388" actId="1076"/>
          <ac:spMkLst>
            <pc:docMk/>
            <pc:sldMk cId="1997364142" sldId="651"/>
            <ac:spMk id="31" creationId="{C8A4D0AE-BEEE-CE50-B00B-F88CB89C829F}"/>
          </ac:spMkLst>
        </pc:spChg>
        <pc:spChg chg="add mod">
          <ac:chgData name="Carlos Caetano" userId="ba24568caaa58072" providerId="LiveId" clId="{D8DE36DF-0B1D-764F-925A-3BF61A81CA87}" dt="2023-05-04T01:04:53.968" v="5407" actId="1076"/>
          <ac:spMkLst>
            <pc:docMk/>
            <pc:sldMk cId="1997364142" sldId="651"/>
            <ac:spMk id="32" creationId="{F90D009C-221C-C8A9-583E-786FE935625A}"/>
          </ac:spMkLst>
        </pc:spChg>
        <pc:spChg chg="add mod">
          <ac:chgData name="Carlos Caetano" userId="ba24568caaa58072" providerId="LiveId" clId="{D8DE36DF-0B1D-764F-925A-3BF61A81CA87}" dt="2023-05-04T01:04:53.968" v="5407" actId="1076"/>
          <ac:spMkLst>
            <pc:docMk/>
            <pc:sldMk cId="1997364142" sldId="651"/>
            <ac:spMk id="33" creationId="{663782E0-F145-2717-9C04-F94711E83927}"/>
          </ac:spMkLst>
        </pc:spChg>
        <pc:spChg chg="add mod">
          <ac:chgData name="Carlos Caetano" userId="ba24568caaa58072" providerId="LiveId" clId="{D8DE36DF-0B1D-764F-925A-3BF61A81CA87}" dt="2023-05-04T01:04:53.968" v="5407" actId="1076"/>
          <ac:spMkLst>
            <pc:docMk/>
            <pc:sldMk cId="1997364142" sldId="651"/>
            <ac:spMk id="34" creationId="{DB84019D-3B0C-10A1-2A45-DD8146BC2A4C}"/>
          </ac:spMkLst>
        </pc:spChg>
        <pc:picChg chg="add mod">
          <ac:chgData name="Carlos Caetano" userId="ba24568caaa58072" providerId="LiveId" clId="{D8DE36DF-0B1D-764F-925A-3BF61A81CA87}" dt="2023-05-04T00:26:55.028" v="4925" actId="1035"/>
          <ac:picMkLst>
            <pc:docMk/>
            <pc:sldMk cId="1997364142" sldId="651"/>
            <ac:picMk id="3" creationId="{CA043495-09B8-C79D-8FF8-7CA065994335}"/>
          </ac:picMkLst>
        </pc:picChg>
        <pc:picChg chg="del">
          <ac:chgData name="Carlos Caetano" userId="ba24568caaa58072" providerId="LiveId" clId="{D8DE36DF-0B1D-764F-925A-3BF61A81CA87}" dt="2023-05-03T03:10:19.234" v="4607" actId="478"/>
          <ac:picMkLst>
            <pc:docMk/>
            <pc:sldMk cId="1997364142" sldId="651"/>
            <ac:picMk id="5" creationId="{A155EA61-9362-37FF-643C-A33E7CF7BA14}"/>
          </ac:picMkLst>
        </pc:picChg>
        <pc:picChg chg="add del mod">
          <ac:chgData name="Carlos Caetano" userId="ba24568caaa58072" providerId="LiveId" clId="{D8DE36DF-0B1D-764F-925A-3BF61A81CA87}" dt="2023-05-04T00:38:16.520" v="5027" actId="478"/>
          <ac:picMkLst>
            <pc:docMk/>
            <pc:sldMk cId="1997364142" sldId="651"/>
            <ac:picMk id="10" creationId="{6CB14D8B-F901-0379-832D-E33D56805E1D}"/>
          </ac:picMkLst>
        </pc:picChg>
        <pc:picChg chg="add mod">
          <ac:chgData name="Carlos Caetano" userId="ba24568caaa58072" providerId="LiveId" clId="{D8DE36DF-0B1D-764F-925A-3BF61A81CA87}" dt="2023-05-04T00:38:26.529" v="5028" actId="1076"/>
          <ac:picMkLst>
            <pc:docMk/>
            <pc:sldMk cId="1997364142" sldId="651"/>
            <ac:picMk id="12" creationId="{A8550A6D-C301-1460-6E47-1AEE4EF0DC1B}"/>
          </ac:picMkLst>
        </pc:picChg>
        <pc:cxnChg chg="add mod">
          <ac:chgData name="Carlos Caetano" userId="ba24568caaa58072" providerId="LiveId" clId="{D8DE36DF-0B1D-764F-925A-3BF61A81CA87}" dt="2023-05-04T00:53:38.221" v="5320" actId="1582"/>
          <ac:cxnSpMkLst>
            <pc:docMk/>
            <pc:sldMk cId="1997364142" sldId="651"/>
            <ac:cxnSpMk id="26" creationId="{4C7DECF8-4D67-64ED-5E57-583FD0998935}"/>
          </ac:cxnSpMkLst>
        </pc:cxnChg>
        <pc:cxnChg chg="add mod">
          <ac:chgData name="Carlos Caetano" userId="ba24568caaa58072" providerId="LiveId" clId="{D8DE36DF-0B1D-764F-925A-3BF61A81CA87}" dt="2023-05-04T00:53:48.717" v="5322" actId="1076"/>
          <ac:cxnSpMkLst>
            <pc:docMk/>
            <pc:sldMk cId="1997364142" sldId="651"/>
            <ac:cxnSpMk id="27" creationId="{F3C95BFB-347B-41D9-7559-A34F078341C2}"/>
          </ac:cxnSpMkLst>
        </pc:cxnChg>
      </pc:sldChg>
      <pc:sldChg chg="addSp delSp modSp add mod delAnim modAnim">
        <pc:chgData name="Carlos Caetano" userId="ba24568caaa58072" providerId="LiveId" clId="{D8DE36DF-0B1D-764F-925A-3BF61A81CA87}" dt="2023-05-04T02:41:54.063" v="6395"/>
        <pc:sldMkLst>
          <pc:docMk/>
          <pc:sldMk cId="2139183434" sldId="652"/>
        </pc:sldMkLst>
        <pc:spChg chg="add mod">
          <ac:chgData name="Carlos Caetano" userId="ba24568caaa58072" providerId="LiveId" clId="{D8DE36DF-0B1D-764F-925A-3BF61A81CA87}" dt="2023-05-04T00:37:13.797" v="5008" actId="1582"/>
          <ac:spMkLst>
            <pc:docMk/>
            <pc:sldMk cId="2139183434" sldId="652"/>
            <ac:spMk id="4" creationId="{D26EA464-2469-E312-5BBC-A5F68D7E4072}"/>
          </ac:spMkLst>
        </pc:spChg>
        <pc:spChg chg="add mod">
          <ac:chgData name="Carlos Caetano" userId="ba24568caaa58072" providerId="LiveId" clId="{D8DE36DF-0B1D-764F-925A-3BF61A81CA87}" dt="2023-05-04T00:37:58.585" v="5026" actId="1076"/>
          <ac:spMkLst>
            <pc:docMk/>
            <pc:sldMk cId="2139183434" sldId="652"/>
            <ac:spMk id="5" creationId="{1746C0A5-0734-3029-9CC9-07E4C2A4E69B}"/>
          </ac:spMkLst>
        </pc:spChg>
        <pc:spChg chg="add mod">
          <ac:chgData name="Carlos Caetano" userId="ba24568caaa58072" providerId="LiveId" clId="{D8DE36DF-0B1D-764F-925A-3BF61A81CA87}" dt="2023-05-04T01:38:30.991" v="5808" actId="1035"/>
          <ac:spMkLst>
            <pc:docMk/>
            <pc:sldMk cId="2139183434" sldId="652"/>
            <ac:spMk id="11" creationId="{56BC02C1-9B09-3D31-7403-03C527C4205C}"/>
          </ac:spMkLst>
        </pc:spChg>
        <pc:spChg chg="add mod">
          <ac:chgData name="Carlos Caetano" userId="ba24568caaa58072" providerId="LiveId" clId="{D8DE36DF-0B1D-764F-925A-3BF61A81CA87}" dt="2023-05-04T01:38:30.991" v="5808" actId="1035"/>
          <ac:spMkLst>
            <pc:docMk/>
            <pc:sldMk cId="2139183434" sldId="652"/>
            <ac:spMk id="13" creationId="{ED39574C-7101-A4A1-44EA-69497142288B}"/>
          </ac:spMkLst>
        </pc:spChg>
        <pc:spChg chg="add mod">
          <ac:chgData name="Carlos Caetano" userId="ba24568caaa58072" providerId="LiveId" clId="{D8DE36DF-0B1D-764F-925A-3BF61A81CA87}" dt="2023-05-04T01:37:12.052" v="5784" actId="14100"/>
          <ac:spMkLst>
            <pc:docMk/>
            <pc:sldMk cId="2139183434" sldId="652"/>
            <ac:spMk id="14" creationId="{A645863A-98CF-CDB6-4356-3F7272B50514}"/>
          </ac:spMkLst>
        </pc:spChg>
        <pc:spChg chg="add mod">
          <ac:chgData name="Carlos Caetano" userId="ba24568caaa58072" providerId="LiveId" clId="{D8DE36DF-0B1D-764F-925A-3BF61A81CA87}" dt="2023-05-04T01:35:29.689" v="5733" actId="1036"/>
          <ac:spMkLst>
            <pc:docMk/>
            <pc:sldMk cId="2139183434" sldId="652"/>
            <ac:spMk id="15" creationId="{0DD76BED-67BB-35B8-77C9-9777FAA03531}"/>
          </ac:spMkLst>
        </pc:spChg>
        <pc:spChg chg="add del mod">
          <ac:chgData name="Carlos Caetano" userId="ba24568caaa58072" providerId="LiveId" clId="{D8DE36DF-0B1D-764F-925A-3BF61A81CA87}" dt="2023-05-04T01:10:11.728" v="5417" actId="478"/>
          <ac:spMkLst>
            <pc:docMk/>
            <pc:sldMk cId="2139183434" sldId="652"/>
            <ac:spMk id="16" creationId="{1431FF3C-5F7A-0655-0A38-2D7CB18A3450}"/>
          </ac:spMkLst>
        </pc:spChg>
        <pc:spChg chg="add mod">
          <ac:chgData name="Carlos Caetano" userId="ba24568caaa58072" providerId="LiveId" clId="{D8DE36DF-0B1D-764F-925A-3BF61A81CA87}" dt="2023-05-04T01:35:29.689" v="5733" actId="1036"/>
          <ac:spMkLst>
            <pc:docMk/>
            <pc:sldMk cId="2139183434" sldId="652"/>
            <ac:spMk id="17" creationId="{AC2E3061-3459-1AB3-979D-D644639E8CF7}"/>
          </ac:spMkLst>
        </pc:spChg>
        <pc:spChg chg="add mod">
          <ac:chgData name="Carlos Caetano" userId="ba24568caaa58072" providerId="LiveId" clId="{D8DE36DF-0B1D-764F-925A-3BF61A81CA87}" dt="2023-05-04T01:35:29.689" v="5733" actId="1036"/>
          <ac:spMkLst>
            <pc:docMk/>
            <pc:sldMk cId="2139183434" sldId="652"/>
            <ac:spMk id="18" creationId="{5D465B5C-B99F-C6C8-DE0D-576BEAC9D39B}"/>
          </ac:spMkLst>
        </pc:spChg>
        <pc:spChg chg="add mod">
          <ac:chgData name="Carlos Caetano" userId="ba24568caaa58072" providerId="LiveId" clId="{D8DE36DF-0B1D-764F-925A-3BF61A81CA87}" dt="2023-05-04T01:36:49.794" v="5777" actId="114"/>
          <ac:spMkLst>
            <pc:docMk/>
            <pc:sldMk cId="2139183434" sldId="652"/>
            <ac:spMk id="20" creationId="{B3327D1D-E985-64A2-974C-C14869A0C778}"/>
          </ac:spMkLst>
        </pc:spChg>
        <pc:spChg chg="mod">
          <ac:chgData name="Carlos Caetano" userId="ba24568caaa58072" providerId="LiveId" clId="{D8DE36DF-0B1D-764F-925A-3BF61A81CA87}" dt="2023-05-04T01:12:06.232" v="5435" actId="20577"/>
          <ac:spMkLst>
            <pc:docMk/>
            <pc:sldMk cId="2139183434" sldId="652"/>
            <ac:spMk id="21" creationId="{19D9A386-1AFF-9769-CAFB-E40C8629B5A0}"/>
          </ac:spMkLst>
        </pc:spChg>
        <pc:grpChg chg="add mod">
          <ac:chgData name="Carlos Caetano" userId="ba24568caaa58072" providerId="LiveId" clId="{D8DE36DF-0B1D-764F-925A-3BF61A81CA87}" dt="2023-05-04T01:06:40.919" v="5409" actId="1076"/>
          <ac:grpSpMkLst>
            <pc:docMk/>
            <pc:sldMk cId="2139183434" sldId="652"/>
            <ac:grpSpMk id="7" creationId="{D3BED290-3EDE-6225-B1F3-507E14A919D4}"/>
          </ac:grpSpMkLst>
        </pc:grpChg>
        <pc:picChg chg="add mod">
          <ac:chgData name="Carlos Caetano" userId="ba24568caaa58072" providerId="LiveId" clId="{D8DE36DF-0B1D-764F-925A-3BF61A81CA87}" dt="2023-05-04T00:34:11.967" v="4989" actId="14100"/>
          <ac:picMkLst>
            <pc:docMk/>
            <pc:sldMk cId="2139183434" sldId="652"/>
            <ac:picMk id="2" creationId="{BDE6D60F-F33D-91DD-CA08-61806E5DEB9F}"/>
          </ac:picMkLst>
        </pc:picChg>
        <pc:picChg chg="del">
          <ac:chgData name="Carlos Caetano" userId="ba24568caaa58072" providerId="LiveId" clId="{D8DE36DF-0B1D-764F-925A-3BF61A81CA87}" dt="2023-05-04T00:32:25.604" v="4959" actId="478"/>
          <ac:picMkLst>
            <pc:docMk/>
            <pc:sldMk cId="2139183434" sldId="652"/>
            <ac:picMk id="3" creationId="{CA043495-09B8-C79D-8FF8-7CA065994335}"/>
          </ac:picMkLst>
        </pc:picChg>
        <pc:picChg chg="mod modCrop">
          <ac:chgData name="Carlos Caetano" userId="ba24568caaa58072" providerId="LiveId" clId="{D8DE36DF-0B1D-764F-925A-3BF61A81CA87}" dt="2023-05-04T00:34:16.900" v="5000" actId="1035"/>
          <ac:picMkLst>
            <pc:docMk/>
            <pc:sldMk cId="2139183434" sldId="652"/>
            <ac:picMk id="10" creationId="{6CB14D8B-F901-0379-832D-E33D56805E1D}"/>
          </ac:picMkLst>
        </pc:picChg>
        <pc:picChg chg="del">
          <ac:chgData name="Carlos Caetano" userId="ba24568caaa58072" providerId="LiveId" clId="{D8DE36DF-0B1D-764F-925A-3BF61A81CA87}" dt="2023-05-04T00:32:27.459" v="4960" actId="478"/>
          <ac:picMkLst>
            <pc:docMk/>
            <pc:sldMk cId="2139183434" sldId="652"/>
            <ac:picMk id="12" creationId="{A8550A6D-C301-1460-6E47-1AEE4EF0DC1B}"/>
          </ac:picMkLst>
        </pc:picChg>
      </pc:sldChg>
      <pc:sldChg chg="addSp delSp modSp add mod delAnim modAnim">
        <pc:chgData name="Carlos Caetano" userId="ba24568caaa58072" providerId="LiveId" clId="{D8DE36DF-0B1D-764F-925A-3BF61A81CA87}" dt="2023-05-04T02:30:16.242" v="6377" actId="20577"/>
        <pc:sldMkLst>
          <pc:docMk/>
          <pc:sldMk cId="975346274" sldId="653"/>
        </pc:sldMkLst>
        <pc:spChg chg="mod">
          <ac:chgData name="Carlos Caetano" userId="ba24568caaa58072" providerId="LiveId" clId="{D8DE36DF-0B1D-764F-925A-3BF61A81CA87}" dt="2023-05-04T02:26:00.295" v="6243" actId="20577"/>
          <ac:spMkLst>
            <pc:docMk/>
            <pc:sldMk cId="975346274" sldId="653"/>
            <ac:spMk id="9" creationId="{BEFE4A8F-F7F5-9E29-6E53-8F6114620EA6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1" creationId="{56BC02C1-9B09-3D31-7403-03C527C4205C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3" creationId="{ED39574C-7101-A4A1-44EA-69497142288B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4" creationId="{A645863A-98CF-CDB6-4356-3F7272B50514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5" creationId="{0DD76BED-67BB-35B8-77C9-9777FAA03531}"/>
          </ac:spMkLst>
        </pc:spChg>
        <pc:spChg chg="add mod">
          <ac:chgData name="Carlos Caetano" userId="ba24568caaa58072" providerId="LiveId" clId="{D8DE36DF-0B1D-764F-925A-3BF61A81CA87}" dt="2023-05-04T02:29:40.598" v="6368" actId="207"/>
          <ac:spMkLst>
            <pc:docMk/>
            <pc:sldMk cId="975346274" sldId="653"/>
            <ac:spMk id="16" creationId="{04160E0E-F20C-4355-7133-8F54A8E234F6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7" creationId="{AC2E3061-3459-1AB3-979D-D644639E8CF7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8" creationId="{5D465B5C-B99F-C6C8-DE0D-576BEAC9D39B}"/>
          </ac:spMkLst>
        </pc:spChg>
        <pc:spChg chg="add mod">
          <ac:chgData name="Carlos Caetano" userId="ba24568caaa58072" providerId="LiveId" clId="{D8DE36DF-0B1D-764F-925A-3BF61A81CA87}" dt="2023-05-04T02:30:16.242" v="6377" actId="20577"/>
          <ac:spMkLst>
            <pc:docMk/>
            <pc:sldMk cId="975346274" sldId="653"/>
            <ac:spMk id="19" creationId="{591E5B79-4B55-AD1B-7D4E-E2C11E9AC57F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20" creationId="{B3327D1D-E985-64A2-974C-C14869A0C778}"/>
          </ac:spMkLst>
        </pc:spChg>
        <pc:spChg chg="mod">
          <ac:chgData name="Carlos Caetano" userId="ba24568caaa58072" providerId="LiveId" clId="{D8DE36DF-0B1D-764F-925A-3BF61A81CA87}" dt="2023-05-04T02:28:07.120" v="6259" actId="20577"/>
          <ac:spMkLst>
            <pc:docMk/>
            <pc:sldMk cId="975346274" sldId="653"/>
            <ac:spMk id="21" creationId="{19D9A386-1AFF-9769-CAFB-E40C8629B5A0}"/>
          </ac:spMkLst>
        </pc:spChg>
        <pc:grpChg chg="del">
          <ac:chgData name="Carlos Caetano" userId="ba24568caaa58072" providerId="LiveId" clId="{D8DE36DF-0B1D-764F-925A-3BF61A81CA87}" dt="2023-05-04T02:26:07.963" v="6244" actId="478"/>
          <ac:grpSpMkLst>
            <pc:docMk/>
            <pc:sldMk cId="975346274" sldId="653"/>
            <ac:grpSpMk id="7" creationId="{D3BED290-3EDE-6225-B1F3-507E14A919D4}"/>
          </ac:grpSpMkLst>
        </pc:grpChg>
        <pc:picChg chg="del">
          <ac:chgData name="Carlos Caetano" userId="ba24568caaa58072" providerId="LiveId" clId="{D8DE36DF-0B1D-764F-925A-3BF61A81CA87}" dt="2023-05-04T02:26:10.359" v="6245" actId="478"/>
          <ac:picMkLst>
            <pc:docMk/>
            <pc:sldMk cId="975346274" sldId="653"/>
            <ac:picMk id="2" creationId="{BDE6D60F-F33D-91DD-CA08-61806E5DEB9F}"/>
          </ac:picMkLst>
        </pc:picChg>
        <pc:picChg chg="add mod">
          <ac:chgData name="Carlos Caetano" userId="ba24568caaa58072" providerId="LiveId" clId="{D8DE36DF-0B1D-764F-925A-3BF61A81CA87}" dt="2023-05-04T02:27:46.212" v="6252"/>
          <ac:picMkLst>
            <pc:docMk/>
            <pc:sldMk cId="975346274" sldId="653"/>
            <ac:picMk id="12" creationId="{76D569B3-AEE1-FA79-6BB4-1ED7982383DE}"/>
          </ac:picMkLst>
        </pc:picChg>
      </pc:sldChg>
      <pc:sldChg chg="addSp delSp modSp add del mod delAnim">
        <pc:chgData name="Carlos Caetano" userId="ba24568caaa58072" providerId="LiveId" clId="{D8DE36DF-0B1D-764F-925A-3BF61A81CA87}" dt="2023-05-04T02:25:38.388" v="6231" actId="2696"/>
        <pc:sldMkLst>
          <pc:docMk/>
          <pc:sldMk cId="2831482477" sldId="653"/>
        </pc:sldMkLst>
        <pc:spChg chg="add mod">
          <ac:chgData name="Carlos Caetano" userId="ba24568caaa58072" providerId="LiveId" clId="{D8DE36DF-0B1D-764F-925A-3BF61A81CA87}" dt="2023-05-04T01:57:22.448" v="6230" actId="20577"/>
          <ac:spMkLst>
            <pc:docMk/>
            <pc:sldMk cId="2831482477" sldId="653"/>
            <ac:spMk id="3" creationId="{13939237-C1EF-56D8-0BD6-FA5EA9A7A216}"/>
          </ac:spMkLst>
        </pc:spChg>
        <pc:spChg chg="mod">
          <ac:chgData name="Carlos Caetano" userId="ba24568caaa58072" providerId="LiveId" clId="{D8DE36DF-0B1D-764F-925A-3BF61A81CA87}" dt="2023-05-04T01:13:46.792" v="5485" actId="20577"/>
          <ac:spMkLst>
            <pc:docMk/>
            <pc:sldMk cId="2831482477" sldId="653"/>
            <ac:spMk id="9" creationId="{BEFE4A8F-F7F5-9E29-6E53-8F6114620EA6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1" creationId="{56BC02C1-9B09-3D31-7403-03C527C4205C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3" creationId="{ED39574C-7101-A4A1-44EA-69497142288B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4" creationId="{A645863A-98CF-CDB6-4356-3F7272B50514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5" creationId="{0DD76BED-67BB-35B8-77C9-9777FAA03531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7" creationId="{AC2E3061-3459-1AB3-979D-D644639E8CF7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8" creationId="{5D465B5C-B99F-C6C8-DE0D-576BEAC9D39B}"/>
          </ac:spMkLst>
        </pc:spChg>
        <pc:spChg chg="del">
          <ac:chgData name="Carlos Caetano" userId="ba24568caaa58072" providerId="LiveId" clId="{D8DE36DF-0B1D-764F-925A-3BF61A81CA87}" dt="2023-05-04T01:39:38.148" v="5809" actId="478"/>
          <ac:spMkLst>
            <pc:docMk/>
            <pc:sldMk cId="2831482477" sldId="653"/>
            <ac:spMk id="21" creationId="{19D9A386-1AFF-9769-CAFB-E40C8629B5A0}"/>
          </ac:spMkLst>
        </pc:spChg>
        <pc:grpChg chg="del">
          <ac:chgData name="Carlos Caetano" userId="ba24568caaa58072" providerId="LiveId" clId="{D8DE36DF-0B1D-764F-925A-3BF61A81CA87}" dt="2023-05-04T01:14:21.195" v="5486" actId="478"/>
          <ac:grpSpMkLst>
            <pc:docMk/>
            <pc:sldMk cId="2831482477" sldId="653"/>
            <ac:grpSpMk id="7" creationId="{D3BED290-3EDE-6225-B1F3-507E14A919D4}"/>
          </ac:grpSpMkLst>
        </pc:grpChg>
        <pc:picChg chg="del">
          <ac:chgData name="Carlos Caetano" userId="ba24568caaa58072" providerId="LiveId" clId="{D8DE36DF-0B1D-764F-925A-3BF61A81CA87}" dt="2023-05-04T01:14:22.579" v="5487" actId="478"/>
          <ac:picMkLst>
            <pc:docMk/>
            <pc:sldMk cId="2831482477" sldId="653"/>
            <ac:picMk id="2" creationId="{BDE6D60F-F33D-91DD-CA08-61806E5DEB9F}"/>
          </ac:picMkLst>
        </pc:picChg>
      </pc:sldChg>
    </pc:docChg>
  </pc:docChgLst>
  <pc:docChgLst>
    <pc:chgData name="Carlos Caetano" userId="ba24568caaa58072" providerId="LiveId" clId="{1353B8FE-01BC-490E-AC18-043AD660C81E}"/>
    <pc:docChg chg="modSld">
      <pc:chgData name="Carlos Caetano" userId="ba24568caaa58072" providerId="LiveId" clId="{1353B8FE-01BC-490E-AC18-043AD660C81E}" dt="2023-03-14T01:39:24.767" v="49" actId="207"/>
      <pc:docMkLst>
        <pc:docMk/>
      </pc:docMkLst>
      <pc:sldChg chg="modSp mod">
        <pc:chgData name="Carlos Caetano" userId="ba24568caaa58072" providerId="LiveId" clId="{1353B8FE-01BC-490E-AC18-043AD660C81E}" dt="2023-03-14T01:39:24.767" v="49" actId="207"/>
        <pc:sldMkLst>
          <pc:docMk/>
          <pc:sldMk cId="1080941874" sldId="559"/>
        </pc:sldMkLst>
        <pc:spChg chg="mod">
          <ac:chgData name="Carlos Caetano" userId="ba24568caaa58072" providerId="LiveId" clId="{1353B8FE-01BC-490E-AC18-043AD660C81E}" dt="2023-03-14T01:39:24.767" v="49" actId="207"/>
          <ac:spMkLst>
            <pc:docMk/>
            <pc:sldMk cId="1080941874" sldId="559"/>
            <ac:spMk id="15" creationId="{C4164CB4-2B96-2741-9289-D3D44AB01EB6}"/>
          </ac:spMkLst>
        </pc:spChg>
      </pc:sldChg>
    </pc:docChg>
  </pc:docChgLst>
  <pc:docChgLst>
    <pc:chgData name="Carlos Caetano" userId="ba24568caaa58072" providerId="LiveId" clId="{AC3E0306-C87E-B249-9F19-D259BB789DE2}"/>
    <pc:docChg chg="undo custSel addSld delSld modSld">
      <pc:chgData name="Carlos Caetano" userId="ba24568caaa58072" providerId="LiveId" clId="{AC3E0306-C87E-B249-9F19-D259BB789DE2}" dt="2023-04-13T09:15:16.533" v="577" actId="2696"/>
      <pc:docMkLst>
        <pc:docMk/>
      </pc:docMkLst>
      <pc:sldChg chg="del">
        <pc:chgData name="Carlos Caetano" userId="ba24568caaa58072" providerId="LiveId" clId="{AC3E0306-C87E-B249-9F19-D259BB789DE2}" dt="2023-04-13T02:45:15.363" v="49" actId="2696"/>
        <pc:sldMkLst>
          <pc:docMk/>
          <pc:sldMk cId="0" sldId="270"/>
        </pc:sldMkLst>
      </pc:sldChg>
      <pc:sldChg chg="addSp delSp modSp del mod">
        <pc:chgData name="Carlos Caetano" userId="ba24568caaa58072" providerId="LiveId" clId="{AC3E0306-C87E-B249-9F19-D259BB789DE2}" dt="2023-04-13T02:53:36.249" v="218" actId="2696"/>
        <pc:sldMkLst>
          <pc:docMk/>
          <pc:sldMk cId="0" sldId="272"/>
        </pc:sldMkLst>
        <pc:picChg chg="add del mod">
          <ac:chgData name="Carlos Caetano" userId="ba24568caaa58072" providerId="LiveId" clId="{AC3E0306-C87E-B249-9F19-D259BB789DE2}" dt="2023-04-13T02:46:12.635" v="53" actId="21"/>
          <ac:picMkLst>
            <pc:docMk/>
            <pc:sldMk cId="0" sldId="272"/>
            <ac:picMk id="3" creationId="{232E8B10-E191-AB46-A19B-28EBC90AE6CC}"/>
          </ac:picMkLst>
        </pc:picChg>
      </pc:sldChg>
      <pc:sldChg chg="del">
        <pc:chgData name="Carlos Caetano" userId="ba24568caaa58072" providerId="LiveId" clId="{AC3E0306-C87E-B249-9F19-D259BB789DE2}" dt="2023-04-13T08:53:47.055" v="231" actId="2696"/>
        <pc:sldMkLst>
          <pc:docMk/>
          <pc:sldMk cId="0" sldId="273"/>
        </pc:sldMkLst>
      </pc:sldChg>
      <pc:sldChg chg="addSp delSp modSp del mod">
        <pc:chgData name="Carlos Caetano" userId="ba24568caaa58072" providerId="LiveId" clId="{AC3E0306-C87E-B249-9F19-D259BB789DE2}" dt="2023-04-13T09:15:16.533" v="577" actId="2696"/>
        <pc:sldMkLst>
          <pc:docMk/>
          <pc:sldMk cId="0" sldId="279"/>
        </pc:sldMkLst>
        <pc:picChg chg="add del mod">
          <ac:chgData name="Carlos Caetano" userId="ba24568caaa58072" providerId="LiveId" clId="{AC3E0306-C87E-B249-9F19-D259BB789DE2}" dt="2023-04-13T09:10:48.772" v="433" actId="21"/>
          <ac:picMkLst>
            <pc:docMk/>
            <pc:sldMk cId="0" sldId="279"/>
            <ac:picMk id="3" creationId="{F7F50449-3137-69E3-8E97-56CF82D5F720}"/>
          </ac:picMkLst>
        </pc:picChg>
      </pc:sldChg>
      <pc:sldChg chg="addSp delSp modSp add mod">
        <pc:chgData name="Carlos Caetano" userId="ba24568caaa58072" providerId="LiveId" clId="{AC3E0306-C87E-B249-9F19-D259BB789DE2}" dt="2023-04-13T02:53:20.152" v="217" actId="207"/>
        <pc:sldMkLst>
          <pc:docMk/>
          <pc:sldMk cId="668905107" sldId="640"/>
        </pc:sldMkLst>
        <pc:spChg chg="mod">
          <ac:chgData name="Carlos Caetano" userId="ba24568caaa58072" providerId="LiveId" clId="{AC3E0306-C87E-B249-9F19-D259BB789DE2}" dt="2023-04-13T02:49:14.260" v="147" actId="1036"/>
          <ac:spMkLst>
            <pc:docMk/>
            <pc:sldMk cId="668905107" sldId="640"/>
            <ac:spMk id="4" creationId="{CDC6C40D-46C6-C37E-F70B-50190F5BFA21}"/>
          </ac:spMkLst>
        </pc:spChg>
        <pc:spChg chg="mod">
          <ac:chgData name="Carlos Caetano" userId="ba24568caaa58072" providerId="LiveId" clId="{AC3E0306-C87E-B249-9F19-D259BB789DE2}" dt="2023-04-13T02:33:22.607" v="15" actId="1076"/>
          <ac:spMkLst>
            <pc:docMk/>
            <pc:sldMk cId="668905107" sldId="640"/>
            <ac:spMk id="5" creationId="{00000000-0000-0000-0000-000000000000}"/>
          </ac:spMkLst>
        </pc:spChg>
        <pc:spChg chg="mod">
          <ac:chgData name="Carlos Caetano" userId="ba24568caaa58072" providerId="LiveId" clId="{AC3E0306-C87E-B249-9F19-D259BB789DE2}" dt="2023-04-13T02:40:06.039" v="37" actId="20577"/>
          <ac:spMkLst>
            <pc:docMk/>
            <pc:sldMk cId="668905107" sldId="640"/>
            <ac:spMk id="8" creationId="{00000000-0000-0000-0000-000000000000}"/>
          </ac:spMkLst>
        </pc:spChg>
        <pc:spChg chg="del">
          <ac:chgData name="Carlos Caetano" userId="ba24568caaa58072" providerId="LiveId" clId="{AC3E0306-C87E-B249-9F19-D259BB789DE2}" dt="2023-04-13T02:47:59.072" v="69" actId="478"/>
          <ac:spMkLst>
            <pc:docMk/>
            <pc:sldMk cId="668905107" sldId="640"/>
            <ac:spMk id="9" creationId="{787FC17C-06FF-5E96-0823-51918827EDF3}"/>
          </ac:spMkLst>
        </pc:spChg>
        <pc:spChg chg="del">
          <ac:chgData name="Carlos Caetano" userId="ba24568caaa58072" providerId="LiveId" clId="{AC3E0306-C87E-B249-9F19-D259BB789DE2}" dt="2023-04-13T02:47:38.344" v="66" actId="478"/>
          <ac:spMkLst>
            <pc:docMk/>
            <pc:sldMk cId="668905107" sldId="640"/>
            <ac:spMk id="11" creationId="{182F9D12-81E9-CC96-F4AB-E62CF41B1E7A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3" creationId="{2145B257-DDE9-E521-AFD3-1F9942E9200F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4" creationId="{BE730DB8-D5D3-C2D5-C73F-9B2D7AD4B9C8}"/>
          </ac:spMkLst>
        </pc:spChg>
        <pc:spChg chg="del">
          <ac:chgData name="Carlos Caetano" userId="ba24568caaa58072" providerId="LiveId" clId="{AC3E0306-C87E-B249-9F19-D259BB789DE2}" dt="2023-04-13T02:47:54.006" v="68" actId="478"/>
          <ac:spMkLst>
            <pc:docMk/>
            <pc:sldMk cId="668905107" sldId="640"/>
            <ac:spMk id="15" creationId="{B2C877F9-CDFF-9C66-167D-EC18770A851C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6" creationId="{B0576373-5018-D01C-E3B7-0D5B5A0F7F15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7" creationId="{7DCF04A3-E139-D420-5498-05FE3012BEB2}"/>
          </ac:spMkLst>
        </pc:spChg>
        <pc:spChg chg="add mod">
          <ac:chgData name="Carlos Caetano" userId="ba24568caaa58072" providerId="LiveId" clId="{AC3E0306-C87E-B249-9F19-D259BB789DE2}" dt="2023-04-13T02:53:20.152" v="217" actId="207"/>
          <ac:spMkLst>
            <pc:docMk/>
            <pc:sldMk cId="668905107" sldId="640"/>
            <ac:spMk id="20" creationId="{CD1CAFF5-4862-4220-3C6E-9776075FB652}"/>
          </ac:spMkLst>
        </pc:spChg>
        <pc:spChg chg="add mod">
          <ac:chgData name="Carlos Caetano" userId="ba24568caaa58072" providerId="LiveId" clId="{AC3E0306-C87E-B249-9F19-D259BB789DE2}" dt="2023-04-13T02:53:15.393" v="216" actId="207"/>
          <ac:spMkLst>
            <pc:docMk/>
            <pc:sldMk cId="668905107" sldId="640"/>
            <ac:spMk id="22" creationId="{BD92B447-52FF-BA4E-48B2-4F393401FDA3}"/>
          </ac:spMkLst>
        </pc:spChg>
        <pc:picChg chg="add mod">
          <ac:chgData name="Carlos Caetano" userId="ba24568caaa58072" providerId="LiveId" clId="{AC3E0306-C87E-B249-9F19-D259BB789DE2}" dt="2023-04-13T02:49:06.508" v="124" actId="1036"/>
          <ac:picMkLst>
            <pc:docMk/>
            <pc:sldMk cId="668905107" sldId="640"/>
            <ac:picMk id="3" creationId="{69A4E2AA-F4E5-FC2D-5709-3E0960209CA7}"/>
          </ac:picMkLst>
        </pc:picChg>
        <pc:picChg chg="del">
          <ac:chgData name="Carlos Caetano" userId="ba24568caaa58072" providerId="LiveId" clId="{AC3E0306-C87E-B249-9F19-D259BB789DE2}" dt="2023-04-13T02:44:56.954" v="45" actId="478"/>
          <ac:picMkLst>
            <pc:docMk/>
            <pc:sldMk cId="668905107" sldId="640"/>
            <ac:picMk id="7" creationId="{13C81CA0-30D2-A593-7BB5-5A7D785EBE1B}"/>
          </ac:picMkLst>
        </pc:picChg>
        <pc:picChg chg="del">
          <ac:chgData name="Carlos Caetano" userId="ba24568caaa58072" providerId="LiveId" clId="{AC3E0306-C87E-B249-9F19-D259BB789DE2}" dt="2023-04-13T02:44:55.863" v="44" actId="478"/>
          <ac:picMkLst>
            <pc:docMk/>
            <pc:sldMk cId="668905107" sldId="640"/>
            <ac:picMk id="10" creationId="{59FAAFB0-B26E-0FA6-8F78-8D46DEF7CA61}"/>
          </ac:picMkLst>
        </pc:picChg>
        <pc:picChg chg="add mod">
          <ac:chgData name="Carlos Caetano" userId="ba24568caaa58072" providerId="LiveId" clId="{AC3E0306-C87E-B249-9F19-D259BB789DE2}" dt="2023-04-13T02:48:17.179" v="72" actId="1076"/>
          <ac:picMkLst>
            <pc:docMk/>
            <pc:sldMk cId="668905107" sldId="640"/>
            <ac:picMk id="12" creationId="{78A830A1-0BF3-4BCF-B5EB-AA7787AD31D3}"/>
          </ac:picMkLst>
        </pc:picChg>
        <pc:picChg chg="add mod">
          <ac:chgData name="Carlos Caetano" userId="ba24568caaa58072" providerId="LiveId" clId="{AC3E0306-C87E-B249-9F19-D259BB789DE2}" dt="2023-04-13T02:48:13.186" v="71" actId="1076"/>
          <ac:picMkLst>
            <pc:docMk/>
            <pc:sldMk cId="668905107" sldId="640"/>
            <ac:picMk id="19" creationId="{F766FFD1-0EF4-6FCD-9FA4-648A0676FACE}"/>
          </ac:picMkLst>
        </pc:picChg>
      </pc:sldChg>
      <pc:sldChg chg="addSp delSp modSp add mod">
        <pc:chgData name="Carlos Caetano" userId="ba24568caaa58072" providerId="LiveId" clId="{AC3E0306-C87E-B249-9F19-D259BB789DE2}" dt="2023-04-13T09:15:04.312" v="576" actId="207"/>
        <pc:sldMkLst>
          <pc:docMk/>
          <pc:sldMk cId="2277806144" sldId="641"/>
        </pc:sldMkLst>
        <pc:spChg chg="mod">
          <ac:chgData name="Carlos Caetano" userId="ba24568caaa58072" providerId="LiveId" clId="{AC3E0306-C87E-B249-9F19-D259BB789DE2}" dt="2023-04-13T09:00:42.023" v="314" actId="1076"/>
          <ac:spMkLst>
            <pc:docMk/>
            <pc:sldMk cId="2277806144" sldId="641"/>
            <ac:spMk id="4" creationId="{CDC6C40D-46C6-C37E-F70B-50190F5BFA21}"/>
          </ac:spMkLst>
        </pc:spChg>
        <pc:spChg chg="add mod">
          <ac:chgData name="Carlos Caetano" userId="ba24568caaa58072" providerId="LiveId" clId="{AC3E0306-C87E-B249-9F19-D259BB789DE2}" dt="2023-04-13T09:04:14.178" v="362" actId="14100"/>
          <ac:spMkLst>
            <pc:docMk/>
            <pc:sldMk cId="2277806144" sldId="641"/>
            <ac:spMk id="11" creationId="{C81641F8-38CE-1714-D82B-98CFBEC9A99B}"/>
          </ac:spMkLst>
        </pc:spChg>
        <pc:spChg chg="add del mod">
          <ac:chgData name="Carlos Caetano" userId="ba24568caaa58072" providerId="LiveId" clId="{AC3E0306-C87E-B249-9F19-D259BB789DE2}" dt="2023-04-13T09:11:56.885" v="443" actId="478"/>
          <ac:spMkLst>
            <pc:docMk/>
            <pc:sldMk cId="2277806144" sldId="641"/>
            <ac:spMk id="13" creationId="{59492DB5-2E77-12C3-8E45-14DF2D8B0DF5}"/>
          </ac:spMkLst>
        </pc:spChg>
        <pc:spChg chg="del">
          <ac:chgData name="Carlos Caetano" userId="ba24568caaa58072" providerId="LiveId" clId="{AC3E0306-C87E-B249-9F19-D259BB789DE2}" dt="2023-04-13T08:52:44.091" v="224" actId="478"/>
          <ac:spMkLst>
            <pc:docMk/>
            <pc:sldMk cId="2277806144" sldId="641"/>
            <ac:spMk id="20" creationId="{CD1CAFF5-4862-4220-3C6E-9776075FB652}"/>
          </ac:spMkLst>
        </pc:spChg>
        <pc:spChg chg="del">
          <ac:chgData name="Carlos Caetano" userId="ba24568caaa58072" providerId="LiveId" clId="{AC3E0306-C87E-B249-9F19-D259BB789DE2}" dt="2023-04-13T08:52:39.934" v="223" actId="478"/>
          <ac:spMkLst>
            <pc:docMk/>
            <pc:sldMk cId="2277806144" sldId="641"/>
            <ac:spMk id="22" creationId="{BD92B447-52FF-BA4E-48B2-4F393401FDA3}"/>
          </ac:spMkLst>
        </pc:spChg>
        <pc:spChg chg="add mod">
          <ac:chgData name="Carlos Caetano" userId="ba24568caaa58072" providerId="LiveId" clId="{AC3E0306-C87E-B249-9F19-D259BB789DE2}" dt="2023-04-13T09:07:07.542" v="397" actId="208"/>
          <ac:spMkLst>
            <pc:docMk/>
            <pc:sldMk cId="2277806144" sldId="641"/>
            <ac:spMk id="36" creationId="{B3E085AB-3AA8-D886-4BB4-398305C497D7}"/>
          </ac:spMkLst>
        </pc:spChg>
        <pc:spChg chg="add mod">
          <ac:chgData name="Carlos Caetano" userId="ba24568caaa58072" providerId="LiveId" clId="{AC3E0306-C87E-B249-9F19-D259BB789DE2}" dt="2023-04-13T09:07:18.286" v="399" actId="1076"/>
          <ac:spMkLst>
            <pc:docMk/>
            <pc:sldMk cId="2277806144" sldId="641"/>
            <ac:spMk id="37" creationId="{923A519D-BE99-BBF9-2284-DBBDB625AC06}"/>
          </ac:spMkLst>
        </pc:spChg>
        <pc:spChg chg="add mod">
          <ac:chgData name="Carlos Caetano" userId="ba24568caaa58072" providerId="LiveId" clId="{AC3E0306-C87E-B249-9F19-D259BB789DE2}" dt="2023-04-13T09:07:30.582" v="401" actId="1076"/>
          <ac:spMkLst>
            <pc:docMk/>
            <pc:sldMk cId="2277806144" sldId="641"/>
            <ac:spMk id="38" creationId="{F78F7F0D-CA8B-2B76-A75C-DB8293E8A045}"/>
          </ac:spMkLst>
        </pc:spChg>
        <pc:spChg chg="add mod">
          <ac:chgData name="Carlos Caetano" userId="ba24568caaa58072" providerId="LiveId" clId="{AC3E0306-C87E-B249-9F19-D259BB789DE2}" dt="2023-04-13T09:09:19.389" v="420" actId="1076"/>
          <ac:spMkLst>
            <pc:docMk/>
            <pc:sldMk cId="2277806144" sldId="641"/>
            <ac:spMk id="46" creationId="{54D62ED5-7EF1-E2FF-225C-E05F70D751D4}"/>
          </ac:spMkLst>
        </pc:spChg>
        <pc:spChg chg="add mod">
          <ac:chgData name="Carlos Caetano" userId="ba24568caaa58072" providerId="LiveId" clId="{AC3E0306-C87E-B249-9F19-D259BB789DE2}" dt="2023-04-13T09:09:33.532" v="424" actId="20577"/>
          <ac:spMkLst>
            <pc:docMk/>
            <pc:sldMk cId="2277806144" sldId="641"/>
            <ac:spMk id="47" creationId="{8064D618-19E6-F558-4EC5-9140AF904E9D}"/>
          </ac:spMkLst>
        </pc:spChg>
        <pc:spChg chg="add mod">
          <ac:chgData name="Carlos Caetano" userId="ba24568caaa58072" providerId="LiveId" clId="{AC3E0306-C87E-B249-9F19-D259BB789DE2}" dt="2023-04-13T09:09:52.741" v="428" actId="20577"/>
          <ac:spMkLst>
            <pc:docMk/>
            <pc:sldMk cId="2277806144" sldId="641"/>
            <ac:spMk id="48" creationId="{EC9BA6CA-189B-E586-4649-DFF8D6D218AF}"/>
          </ac:spMkLst>
        </pc:spChg>
        <pc:spChg chg="mod">
          <ac:chgData name="Carlos Caetano" userId="ba24568caaa58072" providerId="LiveId" clId="{AC3E0306-C87E-B249-9F19-D259BB789DE2}" dt="2023-04-13T09:12:15.790" v="447" actId="167"/>
          <ac:spMkLst>
            <pc:docMk/>
            <pc:sldMk cId="2277806144" sldId="641"/>
            <ac:spMk id="53" creationId="{1780C84D-7644-E8FC-8276-79EEB919A356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59" creationId="{C897D7E2-8368-0CAF-BCB5-92230705D3BD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0" creationId="{6A68BD36-30F6-CEDF-90DB-5F7187126561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1" creationId="{F75F692F-B20E-698C-BE0E-DDE9ADF86506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5" creationId="{F5221CC2-0E62-5464-E49B-5BF818ACFD71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6" creationId="{C667319C-0246-5750-E628-5A70B16B2CCC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7" creationId="{418ABE98-AC6A-F1CA-C724-2B27220635E8}"/>
          </ac:spMkLst>
        </pc:spChg>
        <pc:spChg chg="add mod">
          <ac:chgData name="Carlos Caetano" userId="ba24568caaa58072" providerId="LiveId" clId="{AC3E0306-C87E-B249-9F19-D259BB789DE2}" dt="2023-04-13T09:15:04.312" v="576" actId="207"/>
          <ac:spMkLst>
            <pc:docMk/>
            <pc:sldMk cId="2277806144" sldId="641"/>
            <ac:spMk id="69" creationId="{A28C6BA4-4B9F-22AA-BC53-3C42FF853D7A}"/>
          </ac:spMkLst>
        </pc:spChg>
        <pc:grpChg chg="add mod">
          <ac:chgData name="Carlos Caetano" userId="ba24568caaa58072" providerId="LiveId" clId="{AC3E0306-C87E-B249-9F19-D259BB789DE2}" dt="2023-04-13T09:10:34.424" v="432" actId="1076"/>
          <ac:grpSpMkLst>
            <pc:docMk/>
            <pc:sldMk cId="2277806144" sldId="641"/>
            <ac:grpSpMk id="49" creationId="{EC3F430A-1787-EC41-8872-B9ACE39DF113}"/>
          </ac:grpSpMkLst>
        </pc:grpChg>
        <pc:grpChg chg="add mod">
          <ac:chgData name="Carlos Caetano" userId="ba24568caaa58072" providerId="LiveId" clId="{AC3E0306-C87E-B249-9F19-D259BB789DE2}" dt="2023-04-13T09:12:28.768" v="457" actId="1035"/>
          <ac:grpSpMkLst>
            <pc:docMk/>
            <pc:sldMk cId="2277806144" sldId="641"/>
            <ac:grpSpMk id="51" creationId="{B40118F2-4A28-51ED-013A-87E0AD387160}"/>
          </ac:grpSpMkLst>
        </pc:grpChg>
        <pc:grpChg chg="add mod">
          <ac:chgData name="Carlos Caetano" userId="ba24568caaa58072" providerId="LiveId" clId="{AC3E0306-C87E-B249-9F19-D259BB789DE2}" dt="2023-04-13T09:12:51.465" v="459" actId="1076"/>
          <ac:grpSpMkLst>
            <pc:docMk/>
            <pc:sldMk cId="2277806144" sldId="641"/>
            <ac:grpSpMk id="68" creationId="{B9D786A8-2504-65CD-96F0-5F9188AD3E30}"/>
          </ac:grpSpMkLst>
        </pc:grpChg>
        <pc:picChg chg="del">
          <ac:chgData name="Carlos Caetano" userId="ba24568caaa58072" providerId="LiveId" clId="{AC3E0306-C87E-B249-9F19-D259BB789DE2}" dt="2023-04-13T08:52:35.576" v="220" actId="478"/>
          <ac:picMkLst>
            <pc:docMk/>
            <pc:sldMk cId="2277806144" sldId="641"/>
            <ac:picMk id="3" creationId="{69A4E2AA-F4E5-FC2D-5709-3E0960209CA7}"/>
          </ac:picMkLst>
        </pc:picChg>
        <pc:picChg chg="add mod">
          <ac:chgData name="Carlos Caetano" userId="ba24568caaa58072" providerId="LiveId" clId="{AC3E0306-C87E-B249-9F19-D259BB789DE2}" dt="2023-04-13T09:10:28.886" v="431" actId="1076"/>
          <ac:picMkLst>
            <pc:docMk/>
            <pc:sldMk cId="2277806144" sldId="641"/>
            <ac:picMk id="7" creationId="{053A337D-995B-7838-805C-A6BBDA0E5DDF}"/>
          </ac:picMkLst>
        </pc:picChg>
        <pc:picChg chg="add mod modCrop">
          <ac:chgData name="Carlos Caetano" userId="ba24568caaa58072" providerId="LiveId" clId="{AC3E0306-C87E-B249-9F19-D259BB789DE2}" dt="2023-04-13T09:03:55.672" v="358" actId="1076"/>
          <ac:picMkLst>
            <pc:docMk/>
            <pc:sldMk cId="2277806144" sldId="641"/>
            <ac:picMk id="9" creationId="{6389AC7E-1E35-3ECA-EC5C-76C4F3DF2DF7}"/>
          </ac:picMkLst>
        </pc:picChg>
        <pc:picChg chg="add mod modCrop">
          <ac:chgData name="Carlos Caetano" userId="ba24568caaa58072" providerId="LiveId" clId="{AC3E0306-C87E-B249-9F19-D259BB789DE2}" dt="2023-04-13T09:12:00.478" v="444" actId="1076"/>
          <ac:picMkLst>
            <pc:docMk/>
            <pc:sldMk cId="2277806144" sldId="641"/>
            <ac:picMk id="10" creationId="{8B15C000-714C-A12A-2A6C-733E98EFBEE0}"/>
          </ac:picMkLst>
        </pc:picChg>
        <pc:picChg chg="del">
          <ac:chgData name="Carlos Caetano" userId="ba24568caaa58072" providerId="LiveId" clId="{AC3E0306-C87E-B249-9F19-D259BB789DE2}" dt="2023-04-13T08:52:36.718" v="221" actId="478"/>
          <ac:picMkLst>
            <pc:docMk/>
            <pc:sldMk cId="2277806144" sldId="641"/>
            <ac:picMk id="12" creationId="{78A830A1-0BF3-4BCF-B5EB-AA7787AD31D3}"/>
          </ac:picMkLst>
        </pc:picChg>
        <pc:picChg chg="del">
          <ac:chgData name="Carlos Caetano" userId="ba24568caaa58072" providerId="LiveId" clId="{AC3E0306-C87E-B249-9F19-D259BB789DE2}" dt="2023-04-13T08:52:37.652" v="222" actId="478"/>
          <ac:picMkLst>
            <pc:docMk/>
            <pc:sldMk cId="2277806144" sldId="641"/>
            <ac:picMk id="19" creationId="{F766FFD1-0EF4-6FCD-9FA4-648A0676FACE}"/>
          </ac:picMkLst>
        </pc:picChg>
        <pc:picChg chg="add mod">
          <ac:chgData name="Carlos Caetano" userId="ba24568caaa58072" providerId="LiveId" clId="{AC3E0306-C87E-B249-9F19-D259BB789DE2}" dt="2023-04-13T09:11:01.260" v="438" actId="1076"/>
          <ac:picMkLst>
            <pc:docMk/>
            <pc:sldMk cId="2277806144" sldId="641"/>
            <ac:picMk id="50" creationId="{331944CF-6FC4-E8F3-BB9B-96C515F86056}"/>
          </ac:picMkLst>
        </pc:picChg>
        <pc:picChg chg="del mod">
          <ac:chgData name="Carlos Caetano" userId="ba24568caaa58072" providerId="LiveId" clId="{AC3E0306-C87E-B249-9F19-D259BB789DE2}" dt="2023-04-13T09:12:19.484" v="448" actId="478"/>
          <ac:picMkLst>
            <pc:docMk/>
            <pc:sldMk cId="2277806144" sldId="641"/>
            <ac:picMk id="52" creationId="{CC1DAAD3-1F78-49C5-2338-0EB7FBC33ABF}"/>
          </ac:picMkLst>
        </pc:pic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15" creationId="{98D26A1E-748F-4F90-4415-0A887FC6CDDB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18" creationId="{FED81C99-158D-4770-8F7A-1155A419F7CF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24" creationId="{0B605D2E-0AB8-76BF-C2EC-95086B4BFC3D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25" creationId="{29467920-3BD0-CBC7-ADC0-316E64681148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34" creationId="{10F40452-1F2E-0798-B257-10973E75CF4D}"/>
          </ac:cxnSpMkLst>
        </pc:cxnChg>
        <pc:cxnChg chg="add mod">
          <ac:chgData name="Carlos Caetano" userId="ba24568caaa58072" providerId="LiveId" clId="{AC3E0306-C87E-B249-9F19-D259BB789DE2}" dt="2023-04-13T09:08:03.059" v="404" actId="13822"/>
          <ac:cxnSpMkLst>
            <pc:docMk/>
            <pc:sldMk cId="2277806144" sldId="641"/>
            <ac:cxnSpMk id="40" creationId="{413FA3F7-E3E9-587F-C7C6-2ED4ABDE5D35}"/>
          </ac:cxnSpMkLst>
        </pc:cxnChg>
        <pc:cxnChg chg="add mod">
          <ac:chgData name="Carlos Caetano" userId="ba24568caaa58072" providerId="LiveId" clId="{AC3E0306-C87E-B249-9F19-D259BB789DE2}" dt="2023-04-13T09:08:26.429" v="408" actId="14100"/>
          <ac:cxnSpMkLst>
            <pc:docMk/>
            <pc:sldMk cId="2277806144" sldId="641"/>
            <ac:cxnSpMk id="41" creationId="{5594F6D0-1B93-6014-B564-B2E7B9D4DE6B}"/>
          </ac:cxnSpMkLst>
        </pc:cxnChg>
        <pc:cxnChg chg="add mod">
          <ac:chgData name="Carlos Caetano" userId="ba24568caaa58072" providerId="LiveId" clId="{AC3E0306-C87E-B249-9F19-D259BB789DE2}" dt="2023-04-13T09:08:40.691" v="411" actId="14100"/>
          <ac:cxnSpMkLst>
            <pc:docMk/>
            <pc:sldMk cId="2277806144" sldId="641"/>
            <ac:cxnSpMk id="44" creationId="{C984BE9E-11FD-BEDA-3288-56B55469A1C3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4" creationId="{D71ACC63-F957-2D26-A3AF-A36E60701B5B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5" creationId="{5BB0DD8C-3049-E865-BBC5-3173FF98D15F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6" creationId="{B07160A7-CE74-D09D-8DC3-759C95DAA1EF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7" creationId="{DE4F40D2-EF45-8030-76B5-A8657F449F22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8" creationId="{DF9B2E01-069C-5A4C-E375-2A324FA15A52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62" creationId="{A9A45218-2DBA-D98D-8A6C-9EDEECACF7F5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63" creationId="{B8DFA1FC-460B-809D-E4BA-DE74C0F95189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64" creationId="{F8984D8A-4E91-8883-806C-EB5882BEB888}"/>
          </ac:cxnSpMkLst>
        </pc:cxnChg>
      </pc:sldChg>
    </pc:docChg>
  </pc:docChgLst>
  <pc:docChgLst>
    <pc:chgData name="Carlos Caetano" userId="ba24568caaa58072" providerId="LiveId" clId="{50836EFF-75EA-4C99-A2D8-326E27491625}"/>
    <pc:docChg chg="addSld delSld modSld">
      <pc:chgData name="Carlos Caetano" userId="ba24568caaa58072" providerId="LiveId" clId="{50836EFF-75EA-4C99-A2D8-326E27491625}" dt="2023-04-11T21:13:26.376" v="265"/>
      <pc:docMkLst>
        <pc:docMk/>
      </pc:docMkLst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77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78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79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80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81"/>
        </pc:sldMkLst>
      </pc:sldChg>
      <pc:sldChg chg="modSp mod">
        <pc:chgData name="Carlos Caetano" userId="ba24568caaa58072" providerId="LiveId" clId="{50836EFF-75EA-4C99-A2D8-326E27491625}" dt="2023-04-11T20:24:16.407" v="262" actId="113"/>
        <pc:sldMkLst>
          <pc:docMk/>
          <pc:sldMk cId="3924408493" sldId="534"/>
        </pc:sldMkLst>
        <pc:spChg chg="mod">
          <ac:chgData name="Carlos Caetano" userId="ba24568caaa58072" providerId="LiveId" clId="{50836EFF-75EA-4C99-A2D8-326E27491625}" dt="2023-04-11T20:21:34.130" v="102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50836EFF-75EA-4C99-A2D8-326E27491625}" dt="2023-04-11T20:22:47.384" v="201" actId="113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50836EFF-75EA-4C99-A2D8-326E27491625}" dt="2023-04-11T20:24:16.407" v="262" actId="113"/>
          <ac:spMkLst>
            <pc:docMk/>
            <pc:sldMk cId="3924408493" sldId="534"/>
            <ac:spMk id="15" creationId="{00000000-0000-0000-0000-000000000000}"/>
          </ac:spMkLst>
        </pc:spChg>
      </pc:sldChg>
      <pc:sldChg chg="modSp mod">
        <pc:chgData name="Carlos Caetano" userId="ba24568caaa58072" providerId="LiveId" clId="{50836EFF-75EA-4C99-A2D8-326E27491625}" dt="2023-04-11T20:20:53.938" v="99" actId="1076"/>
        <pc:sldMkLst>
          <pc:docMk/>
          <pc:sldMk cId="381502188" sldId="563"/>
        </pc:sldMkLst>
        <pc:spChg chg="mod">
          <ac:chgData name="Carlos Caetano" userId="ba24568caaa58072" providerId="LiveId" clId="{50836EFF-75EA-4C99-A2D8-326E27491625}" dt="2023-04-11T20:20:53.938" v="99" actId="1076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50836EFF-75EA-4C99-A2D8-326E27491625}" dt="2023-04-11T20:18:58.895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modSp mod">
        <pc:chgData name="Carlos Caetano" userId="ba24568caaa58072" providerId="LiveId" clId="{50836EFF-75EA-4C99-A2D8-326E27491625}" dt="2023-04-11T20:21:15.438" v="101" actId="207"/>
        <pc:sldMkLst>
          <pc:docMk/>
          <pc:sldMk cId="3510790809" sldId="574"/>
        </pc:sldMkLst>
        <pc:spChg chg="mod">
          <ac:chgData name="Carlos Caetano" userId="ba24568caaa58072" providerId="LiveId" clId="{50836EFF-75EA-4C99-A2D8-326E27491625}" dt="2023-04-11T20:21:15.438" v="101" actId="207"/>
          <ac:spMkLst>
            <pc:docMk/>
            <pc:sldMk cId="3510790809" sldId="574"/>
            <ac:spMk id="2" creationId="{099235AE-6722-8EA0-8320-93CF1117949A}"/>
          </ac:spMkLst>
        </pc:spChg>
      </pc:sldChg>
      <pc:sldChg chg="del">
        <pc:chgData name="Carlos Caetano" userId="ba24568caaa58072" providerId="LiveId" clId="{50836EFF-75EA-4C99-A2D8-326E27491625}" dt="2023-04-11T21:11:18.398" v="264" actId="47"/>
        <pc:sldMkLst>
          <pc:docMk/>
          <pc:sldMk cId="3682851768" sldId="629"/>
        </pc:sldMkLst>
      </pc:sldChg>
      <pc:sldChg chg="add">
        <pc:chgData name="Carlos Caetano" userId="ba24568caaa58072" providerId="LiveId" clId="{50836EFF-75EA-4C99-A2D8-326E27491625}" dt="2023-04-11T21:11:15.575" v="263"/>
        <pc:sldMkLst>
          <pc:docMk/>
          <pc:sldMk cId="1504744193" sldId="634"/>
        </pc:sldMkLst>
      </pc:sldChg>
    </pc:docChg>
  </pc:docChgLst>
  <pc:docChgLst>
    <pc:chgData name="Carlos Caetano" userId="ba24568caaa58072" providerId="LiveId" clId="{848EA77E-078B-4596-B943-2929B4543D60}"/>
    <pc:docChg chg="custSel modSld">
      <pc:chgData name="Carlos Caetano" userId="ba24568caaa58072" providerId="LiveId" clId="{848EA77E-078B-4596-B943-2929B4543D60}" dt="2023-04-13T12:17:49.827" v="137"/>
      <pc:docMkLst>
        <pc:docMk/>
      </pc:docMkLst>
      <pc:sldChg chg="addSp delSp modSp mod modAnim">
        <pc:chgData name="Carlos Caetano" userId="ba24568caaa58072" providerId="LiveId" clId="{848EA77E-078B-4596-B943-2929B4543D60}" dt="2023-04-13T12:17:49.827" v="137"/>
        <pc:sldMkLst>
          <pc:docMk/>
          <pc:sldMk cId="1022125828" sldId="632"/>
        </pc:sldMkLst>
        <pc:spChg chg="mod">
          <ac:chgData name="Carlos Caetano" userId="ba24568caaa58072" providerId="LiveId" clId="{848EA77E-078B-4596-B943-2929B4543D60}" dt="2023-04-13T12:15:22.090" v="111" actId="20577"/>
          <ac:spMkLst>
            <pc:docMk/>
            <pc:sldMk cId="1022125828" sldId="632"/>
            <ac:spMk id="4" creationId="{FF489069-1870-A5BD-ABBA-A50D268CACB0}"/>
          </ac:spMkLst>
        </pc:spChg>
        <pc:spChg chg="mod">
          <ac:chgData name="Carlos Caetano" userId="ba24568caaa58072" providerId="LiveId" clId="{848EA77E-078B-4596-B943-2929B4543D60}" dt="2023-04-13T12:16:42.254" v="131"/>
          <ac:spMkLst>
            <pc:docMk/>
            <pc:sldMk cId="1022125828" sldId="632"/>
            <ac:spMk id="10" creationId="{00000000-0000-0000-0000-000000000000}"/>
          </ac:spMkLst>
        </pc:spChg>
        <pc:spChg chg="mod">
          <ac:chgData name="Carlos Caetano" userId="ba24568caaa58072" providerId="LiveId" clId="{848EA77E-078B-4596-B943-2929B4543D60}" dt="2023-04-13T12:16:30.988" v="130" actId="20577"/>
          <ac:spMkLst>
            <pc:docMk/>
            <pc:sldMk cId="1022125828" sldId="632"/>
            <ac:spMk id="13" creationId="{AC579921-3186-ED7E-2224-454FE2A3E34C}"/>
          </ac:spMkLst>
        </pc:spChg>
        <pc:picChg chg="del">
          <ac:chgData name="Carlos Caetano" userId="ba24568caaa58072" providerId="LiveId" clId="{848EA77E-078B-4596-B943-2929B4543D60}" dt="2023-04-13T12:13:12.390" v="27" actId="478"/>
          <ac:picMkLst>
            <pc:docMk/>
            <pc:sldMk cId="1022125828" sldId="632"/>
            <ac:picMk id="3" creationId="{3F7B1EC7-70B7-3364-7B62-09F93784D776}"/>
          </ac:picMkLst>
        </pc:picChg>
        <pc:picChg chg="add mod">
          <ac:chgData name="Carlos Caetano" userId="ba24568caaa58072" providerId="LiveId" clId="{848EA77E-078B-4596-B943-2929B4543D60}" dt="2023-04-13T12:15:32.290" v="113" actId="1076"/>
          <ac:picMkLst>
            <pc:docMk/>
            <pc:sldMk cId="1022125828" sldId="632"/>
            <ac:picMk id="5" creationId="{62B620E3-3BB5-8C7E-B3E1-13F6AA80A3ED}"/>
          </ac:picMkLst>
        </pc:picChg>
        <pc:picChg chg="add mod">
          <ac:chgData name="Carlos Caetano" userId="ba24568caaa58072" providerId="LiveId" clId="{848EA77E-078B-4596-B943-2929B4543D60}" dt="2023-04-13T12:17:30.458" v="134" actId="1076"/>
          <ac:picMkLst>
            <pc:docMk/>
            <pc:sldMk cId="1022125828" sldId="632"/>
            <ac:picMk id="9" creationId="{1FFDECBA-0A1F-6F50-F608-FE73CDC2FF72}"/>
          </ac:picMkLst>
        </pc:picChg>
      </pc:sldChg>
      <pc:sldChg chg="modSp">
        <pc:chgData name="Carlos Caetano" userId="ba24568caaa58072" providerId="LiveId" clId="{848EA77E-078B-4596-B943-2929B4543D60}" dt="2023-04-12T23:24:31.977" v="1" actId="1076"/>
        <pc:sldMkLst>
          <pc:docMk/>
          <pc:sldMk cId="4047133570" sldId="635"/>
        </pc:sldMkLst>
        <pc:spChg chg="mod">
          <ac:chgData name="Carlos Caetano" userId="ba24568caaa58072" providerId="LiveId" clId="{848EA77E-078B-4596-B943-2929B4543D60}" dt="2023-04-12T23:24:31.977" v="1" actId="1076"/>
          <ac:spMkLst>
            <pc:docMk/>
            <pc:sldMk cId="4047133570" sldId="635"/>
            <ac:spMk id="7" creationId="{5453CAB3-6DF6-F062-46EB-AD311BBFFE44}"/>
          </ac:spMkLst>
        </pc:spChg>
        <pc:spChg chg="mod">
          <ac:chgData name="Carlos Caetano" userId="ba24568caaa58072" providerId="LiveId" clId="{848EA77E-078B-4596-B943-2929B4543D60}" dt="2023-04-12T23:24:21.159" v="0" actId="2711"/>
          <ac:spMkLst>
            <pc:docMk/>
            <pc:sldMk cId="4047133570" sldId="635"/>
            <ac:spMk id="24" creationId="{8E3EAE03-2442-4B04-C9B4-90BCCCA9CBD7}"/>
          </ac:spMkLst>
        </pc:spChg>
      </pc:sldChg>
      <pc:sldChg chg="addSp modSp mod">
        <pc:chgData name="Carlos Caetano" userId="ba24568caaa58072" providerId="LiveId" clId="{848EA77E-078B-4596-B943-2929B4543D60}" dt="2023-04-13T11:57:48.180" v="26" actId="1582"/>
        <pc:sldMkLst>
          <pc:docMk/>
          <pc:sldMk cId="1181931057" sldId="642"/>
        </pc:sldMkLst>
        <pc:picChg chg="mod">
          <ac:chgData name="Carlos Caetano" userId="ba24568caaa58072" providerId="LiveId" clId="{848EA77E-078B-4596-B943-2929B4543D60}" dt="2023-04-13T11:57:07.504" v="2" actId="1076"/>
          <ac:picMkLst>
            <pc:docMk/>
            <pc:sldMk cId="1181931057" sldId="642"/>
            <ac:picMk id="3" creationId="{82CF48E4-A962-D9DE-D44B-A7399A3F4930}"/>
          </ac:picMkLst>
        </pc:picChg>
        <pc:cxnChg chg="add mod">
          <ac:chgData name="Carlos Caetano" userId="ba24568caaa58072" providerId="LiveId" clId="{848EA77E-078B-4596-B943-2929B4543D60}" dt="2023-04-13T11:57:48.180" v="26" actId="1582"/>
          <ac:cxnSpMkLst>
            <pc:docMk/>
            <pc:sldMk cId="1181931057" sldId="642"/>
            <ac:cxnSpMk id="4" creationId="{4A098367-8C15-420D-1C92-6716F7EBED69}"/>
          </ac:cxnSpMkLst>
        </pc:cxnChg>
      </pc:sldChg>
    </pc:docChg>
  </pc:docChgLst>
  <pc:docChgLst>
    <pc:chgData name="Carlos Caetano" userId="ba24568caaa58072" providerId="LiveId" clId="{74FA3D55-8707-DC46-91CF-118090704DED}"/>
    <pc:docChg chg="undo custSel addSld delSld modSld">
      <pc:chgData name="Carlos Caetano" userId="ba24568caaa58072" providerId="LiveId" clId="{74FA3D55-8707-DC46-91CF-118090704DED}" dt="2023-04-05T01:44:53.029" v="388" actId="2696"/>
      <pc:docMkLst>
        <pc:docMk/>
      </pc:docMkLst>
      <pc:sldChg chg="add del">
        <pc:chgData name="Carlos Caetano" userId="ba24568caaa58072" providerId="LiveId" clId="{74FA3D55-8707-DC46-91CF-118090704DED}" dt="2023-04-05T00:51:23.606" v="278" actId="2696"/>
        <pc:sldMkLst>
          <pc:docMk/>
          <pc:sldMk cId="0" sldId="276"/>
        </pc:sldMkLst>
      </pc:sldChg>
      <pc:sldChg chg="modSp mod">
        <pc:chgData name="Carlos Caetano" userId="ba24568caaa58072" providerId="LiveId" clId="{74FA3D55-8707-DC46-91CF-118090704DED}" dt="2023-04-05T00:36:01.993" v="231" actId="113"/>
        <pc:sldMkLst>
          <pc:docMk/>
          <pc:sldMk cId="3924408493" sldId="534"/>
        </pc:sldMkLst>
        <pc:spChg chg="mod">
          <ac:chgData name="Carlos Caetano" userId="ba24568caaa58072" providerId="LiveId" clId="{74FA3D55-8707-DC46-91CF-118090704DED}" dt="2023-04-05T00:35:38.202" v="229" actId="20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74FA3D55-8707-DC46-91CF-118090704DED}" dt="2023-04-05T00:35:13.836" v="191" actId="207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0:36:01.993" v="231" actId="113"/>
          <ac:spMkLst>
            <pc:docMk/>
            <pc:sldMk cId="3924408493" sldId="534"/>
            <ac:spMk id="15" creationId="{00000000-0000-0000-0000-000000000000}"/>
          </ac:spMkLst>
        </pc:spChg>
      </pc:sldChg>
      <pc:sldChg chg="del">
        <pc:chgData name="Carlos Caetano" userId="ba24568caaa58072" providerId="LiveId" clId="{74FA3D55-8707-DC46-91CF-118090704DED}" dt="2023-04-05T01:09:43.105" v="287" actId="2696"/>
        <pc:sldMkLst>
          <pc:docMk/>
          <pc:sldMk cId="3679078672" sldId="545"/>
        </pc:sldMkLst>
      </pc:sldChg>
      <pc:sldChg chg="del">
        <pc:chgData name="Carlos Caetano" userId="ba24568caaa58072" providerId="LiveId" clId="{74FA3D55-8707-DC46-91CF-118090704DED}" dt="2023-04-05T01:40:51.611" v="364" actId="2696"/>
        <pc:sldMkLst>
          <pc:docMk/>
          <pc:sldMk cId="2831719085" sldId="559"/>
        </pc:sldMkLst>
      </pc:sldChg>
      <pc:sldChg chg="del">
        <pc:chgData name="Carlos Caetano" userId="ba24568caaa58072" providerId="LiveId" clId="{74FA3D55-8707-DC46-91CF-118090704DED}" dt="2023-04-05T01:40:51.611" v="363" actId="2696"/>
        <pc:sldMkLst>
          <pc:docMk/>
          <pc:sldMk cId="383095106" sldId="561"/>
        </pc:sldMkLst>
      </pc:sldChg>
      <pc:sldChg chg="del">
        <pc:chgData name="Carlos Caetano" userId="ba24568caaa58072" providerId="LiveId" clId="{74FA3D55-8707-DC46-91CF-118090704DED}" dt="2023-04-05T01:40:51.552" v="361" actId="2696"/>
        <pc:sldMkLst>
          <pc:docMk/>
          <pc:sldMk cId="849876343" sldId="562"/>
        </pc:sldMkLst>
      </pc:sldChg>
      <pc:sldChg chg="modSp mod">
        <pc:chgData name="Carlos Caetano" userId="ba24568caaa58072" providerId="LiveId" clId="{74FA3D55-8707-DC46-91CF-118090704DED}" dt="2023-04-04T23:29:14.801" v="12" actId="255"/>
        <pc:sldMkLst>
          <pc:docMk/>
          <pc:sldMk cId="381502188" sldId="563"/>
        </pc:sldMkLst>
        <pc:spChg chg="mod">
          <ac:chgData name="Carlos Caetano" userId="ba24568caaa58072" providerId="LiveId" clId="{74FA3D55-8707-DC46-91CF-118090704DED}" dt="2023-04-04T23:29:14.801" v="12" actId="255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4T23:26:46.716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delSp modSp add mod">
        <pc:chgData name="Carlos Caetano" userId="ba24568caaa58072" providerId="LiveId" clId="{74FA3D55-8707-DC46-91CF-118090704DED}" dt="2023-04-05T01:18:18.295" v="313" actId="20577"/>
        <pc:sldMkLst>
          <pc:docMk/>
          <pc:sldMk cId="2438408182" sldId="564"/>
        </pc:sldMkLst>
        <pc:spChg chg="del">
          <ac:chgData name="Carlos Caetano" userId="ba24568caaa58072" providerId="LiveId" clId="{74FA3D55-8707-DC46-91CF-118090704DED}" dt="2023-04-05T01:07:44.241" v="282" actId="478"/>
          <ac:spMkLst>
            <pc:docMk/>
            <pc:sldMk cId="2438408182" sldId="564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1:18:18.295" v="313" actId="20577"/>
          <ac:spMkLst>
            <pc:docMk/>
            <pc:sldMk cId="2438408182" sldId="564"/>
            <ac:spMk id="15" creationId="{00000000-0000-0000-0000-000000000000}"/>
          </ac:spMkLst>
        </pc:spChg>
      </pc:sldChg>
      <pc:sldChg chg="delSp add mod">
        <pc:chgData name="Carlos Caetano" userId="ba24568caaa58072" providerId="LiveId" clId="{74FA3D55-8707-DC46-91CF-118090704DED}" dt="2023-04-05T01:07:50.203" v="283" actId="478"/>
        <pc:sldMkLst>
          <pc:docMk/>
          <pc:sldMk cId="2214817534" sldId="565"/>
        </pc:sldMkLst>
        <pc:spChg chg="del">
          <ac:chgData name="Carlos Caetano" userId="ba24568caaa58072" providerId="LiveId" clId="{74FA3D55-8707-DC46-91CF-118090704DED}" dt="2023-04-05T01:07:50.203" v="283" actId="478"/>
          <ac:spMkLst>
            <pc:docMk/>
            <pc:sldMk cId="2214817534" sldId="565"/>
            <ac:spMk id="2" creationId="{00000000-0000-0000-0000-000000000000}"/>
          </ac:spMkLst>
        </pc:spChg>
      </pc:sldChg>
      <pc:sldChg chg="delSp modSp add mod">
        <pc:chgData name="Carlos Caetano" userId="ba24568caaa58072" providerId="LiveId" clId="{74FA3D55-8707-DC46-91CF-118090704DED}" dt="2023-04-05T01:17:58.643" v="301" actId="20577"/>
        <pc:sldMkLst>
          <pc:docMk/>
          <pc:sldMk cId="1277725955" sldId="566"/>
        </pc:sldMkLst>
        <pc:spChg chg="del">
          <ac:chgData name="Carlos Caetano" userId="ba24568caaa58072" providerId="LiveId" clId="{74FA3D55-8707-DC46-91CF-118090704DED}" dt="2023-04-05T01:07:54.953" v="284" actId="478"/>
          <ac:spMkLst>
            <pc:docMk/>
            <pc:sldMk cId="1277725955" sldId="566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1:17:58.643" v="301" actId="20577"/>
          <ac:spMkLst>
            <pc:docMk/>
            <pc:sldMk cId="1277725955" sldId="566"/>
            <ac:spMk id="15" creationId="{00000000-0000-0000-0000-000000000000}"/>
          </ac:spMkLst>
        </pc:spChg>
      </pc:sldChg>
      <pc:sldChg chg="addSp delSp modSp add mod modAnim">
        <pc:chgData name="Carlos Caetano" userId="ba24568caaa58072" providerId="LiveId" clId="{74FA3D55-8707-DC46-91CF-118090704DED}" dt="2023-04-05T01:44:43.311" v="387"/>
        <pc:sldMkLst>
          <pc:docMk/>
          <pc:sldMk cId="1734951510" sldId="567"/>
        </pc:sldMkLst>
        <pc:spChg chg="del">
          <ac:chgData name="Carlos Caetano" userId="ba24568caaa58072" providerId="LiveId" clId="{74FA3D55-8707-DC46-91CF-118090704DED}" dt="2023-04-05T01:08:00.336" v="285" actId="478"/>
          <ac:spMkLst>
            <pc:docMk/>
            <pc:sldMk cId="1734951510" sldId="567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1:44:24.781" v="385" actId="1076"/>
          <ac:spMkLst>
            <pc:docMk/>
            <pc:sldMk cId="1734951510" sldId="567"/>
            <ac:spMk id="4" creationId="{00000000-0000-0000-0000-000000000000}"/>
          </ac:spMkLst>
        </pc:spChg>
        <pc:spChg chg="add mod">
          <ac:chgData name="Carlos Caetano" userId="ba24568caaa58072" providerId="LiveId" clId="{74FA3D55-8707-DC46-91CF-118090704DED}" dt="2023-04-05T01:44:17.168" v="384" actId="20577"/>
          <ac:spMkLst>
            <pc:docMk/>
            <pc:sldMk cId="1734951510" sldId="567"/>
            <ac:spMk id="7" creationId="{26AFF8F7-1C7C-C3A0-849E-117592651171}"/>
          </ac:spMkLst>
        </pc:spChg>
        <pc:spChg chg="add mod">
          <ac:chgData name="Carlos Caetano" userId="ba24568caaa58072" providerId="LiveId" clId="{74FA3D55-8707-DC46-91CF-118090704DED}" dt="2023-04-05T01:44:00.818" v="381" actId="1076"/>
          <ac:spMkLst>
            <pc:docMk/>
            <pc:sldMk cId="1734951510" sldId="567"/>
            <ac:spMk id="9" creationId="{F95E6021-5BB1-3CA3-2198-9D3EA98E4B47}"/>
          </ac:spMkLst>
        </pc:spChg>
        <pc:spChg chg="mod">
          <ac:chgData name="Carlos Caetano" userId="ba24568caaa58072" providerId="LiveId" clId="{74FA3D55-8707-DC46-91CF-118090704DED}" dt="2023-04-05T01:44:10.925" v="383" actId="1076"/>
          <ac:spMkLst>
            <pc:docMk/>
            <pc:sldMk cId="1734951510" sldId="567"/>
            <ac:spMk id="10" creationId="{00000000-0000-0000-0000-000000000000}"/>
          </ac:spMkLst>
        </pc:spChg>
        <pc:picChg chg="add mod">
          <ac:chgData name="Carlos Caetano" userId="ba24568caaa58072" providerId="LiveId" clId="{74FA3D55-8707-DC46-91CF-118090704DED}" dt="2023-04-05T01:43:32.809" v="377" actId="1076"/>
          <ac:picMkLst>
            <pc:docMk/>
            <pc:sldMk cId="1734951510" sldId="567"/>
            <ac:picMk id="3" creationId="{5E42EA24-33D2-F0D3-274A-D98F7DB3BB79}"/>
          </ac:picMkLst>
        </pc:picChg>
      </pc:sldChg>
      <pc:sldChg chg="delSp modSp add del mod">
        <pc:chgData name="Carlos Caetano" userId="ba24568caaa58072" providerId="LiveId" clId="{74FA3D55-8707-DC46-91CF-118090704DED}" dt="2023-04-05T01:44:53.029" v="388" actId="2696"/>
        <pc:sldMkLst>
          <pc:docMk/>
          <pc:sldMk cId="1947979355" sldId="569"/>
        </pc:sldMkLst>
        <pc:spChg chg="del">
          <ac:chgData name="Carlos Caetano" userId="ba24568caaa58072" providerId="LiveId" clId="{74FA3D55-8707-DC46-91CF-118090704DED}" dt="2023-04-05T01:08:05.037" v="286" actId="478"/>
          <ac:spMkLst>
            <pc:docMk/>
            <pc:sldMk cId="1947979355" sldId="569"/>
            <ac:spMk id="2" creationId="{00000000-0000-0000-0000-000000000000}"/>
          </ac:spMkLst>
        </pc:spChg>
        <pc:picChg chg="mod">
          <ac:chgData name="Carlos Caetano" userId="ba24568caaa58072" providerId="LiveId" clId="{74FA3D55-8707-DC46-91CF-118090704DED}" dt="2023-04-05T01:17:42.467" v="289" actId="1076"/>
          <ac:picMkLst>
            <pc:docMk/>
            <pc:sldMk cId="1947979355" sldId="569"/>
            <ac:picMk id="7" creationId="{4053C1F0-9E9B-42B3-972C-02AAFA4671F8}"/>
          </ac:picMkLst>
        </pc:picChg>
      </pc:sldChg>
      <pc:sldChg chg="modSp mod">
        <pc:chgData name="Carlos Caetano" userId="ba24568caaa58072" providerId="LiveId" clId="{74FA3D55-8707-DC46-91CF-118090704DED}" dt="2023-04-05T01:02:45.174" v="279" actId="207"/>
        <pc:sldMkLst>
          <pc:docMk/>
          <pc:sldMk cId="3510790809" sldId="574"/>
        </pc:sldMkLst>
        <pc:spChg chg="mod">
          <ac:chgData name="Carlos Caetano" userId="ba24568caaa58072" providerId="LiveId" clId="{74FA3D55-8707-DC46-91CF-118090704DED}" dt="2023-04-05T01:02:45.174" v="279" actId="207"/>
          <ac:spMkLst>
            <pc:docMk/>
            <pc:sldMk cId="3510790809" sldId="574"/>
            <ac:spMk id="2" creationId="{099235AE-6722-8EA0-8320-93CF1117949A}"/>
          </ac:spMkLst>
        </pc:spChg>
        <pc:spChg chg="mod">
          <ac:chgData name="Carlos Caetano" userId="ba24568caaa58072" providerId="LiveId" clId="{74FA3D55-8707-DC46-91CF-118090704DED}" dt="2023-04-05T00:46:31.232" v="256" actId="20577"/>
          <ac:spMkLst>
            <pc:docMk/>
            <pc:sldMk cId="3510790809" sldId="574"/>
            <ac:spMk id="3" creationId="{6BD232E3-E630-72AF-0810-78C9DD388F69}"/>
          </ac:spMkLst>
        </pc:spChg>
        <pc:spChg chg="mod">
          <ac:chgData name="Carlos Caetano" userId="ba24568caaa58072" providerId="LiveId" clId="{74FA3D55-8707-DC46-91CF-118090704DED}" dt="2023-04-05T00:45:32.470" v="234" actId="20577"/>
          <ac:spMkLst>
            <pc:docMk/>
            <pc:sldMk cId="3510790809" sldId="574"/>
            <ac:spMk id="8" creationId="{00000000-0000-0000-0000-000000000000}"/>
          </ac:spMkLst>
        </pc:spChg>
        <pc:picChg chg="mod">
          <ac:chgData name="Carlos Caetano" userId="ba24568caaa58072" providerId="LiveId" clId="{74FA3D55-8707-DC46-91CF-118090704DED}" dt="2023-04-05T00:51:13.877" v="277"/>
          <ac:picMkLst>
            <pc:docMk/>
            <pc:sldMk cId="3510790809" sldId="574"/>
            <ac:picMk id="4" creationId="{A4FF7F5F-8769-4692-D799-403719CBA9D2}"/>
          </ac:picMkLst>
        </pc:picChg>
      </pc:sldChg>
      <pc:sldChg chg="addSp delSp modSp add mod">
        <pc:chgData name="Carlos Caetano" userId="ba24568caaa58072" providerId="LiveId" clId="{74FA3D55-8707-DC46-91CF-118090704DED}" dt="2023-04-05T01:30:17.815" v="342" actId="20577"/>
        <pc:sldMkLst>
          <pc:docMk/>
          <pc:sldMk cId="121219558" sldId="576"/>
        </pc:sldMkLst>
        <pc:spChg chg="mod">
          <ac:chgData name="Carlos Caetano" userId="ba24568caaa58072" providerId="LiveId" clId="{74FA3D55-8707-DC46-91CF-118090704DED}" dt="2023-04-05T01:30:17.815" v="342" actId="20577"/>
          <ac:spMkLst>
            <pc:docMk/>
            <pc:sldMk cId="121219558" sldId="576"/>
            <ac:spMk id="97" creationId="{0B188A6F-F1AA-4BD5-8E5D-941B91C29A7F}"/>
          </ac:spMkLst>
        </pc:spChg>
        <pc:picChg chg="add del mod">
          <ac:chgData name="Carlos Caetano" userId="ba24568caaa58072" providerId="LiveId" clId="{74FA3D55-8707-DC46-91CF-118090704DED}" dt="2023-04-05T01:20:18.114" v="320"/>
          <ac:picMkLst>
            <pc:docMk/>
            <pc:sldMk cId="121219558" sldId="576"/>
            <ac:picMk id="4" creationId="{F8E57635-E79B-9FB8-BDFC-677F2ADA0B36}"/>
          </ac:picMkLst>
        </pc:picChg>
        <pc:picChg chg="add del mod">
          <ac:chgData name="Carlos Caetano" userId="ba24568caaa58072" providerId="LiveId" clId="{74FA3D55-8707-DC46-91CF-118090704DED}" dt="2023-04-05T01:27:59.972" v="324" actId="478"/>
          <ac:picMkLst>
            <pc:docMk/>
            <pc:sldMk cId="121219558" sldId="576"/>
            <ac:picMk id="5" creationId="{6F4DD537-D19D-E781-09C4-AE2EF3BC92EB}"/>
          </ac:picMkLst>
        </pc:picChg>
        <pc:picChg chg="add del mod">
          <ac:chgData name="Carlos Caetano" userId="ba24568caaa58072" providerId="LiveId" clId="{74FA3D55-8707-DC46-91CF-118090704DED}" dt="2023-04-05T01:28:20.165" v="326" actId="1076"/>
          <ac:picMkLst>
            <pc:docMk/>
            <pc:sldMk cId="121219558" sldId="576"/>
            <ac:picMk id="98" creationId="{9CB57D95-9AF7-4A58-925D-22CC04C185F2}"/>
          </ac:picMkLst>
        </pc:picChg>
      </pc:sldChg>
      <pc:sldChg chg="modSp add mod">
        <pc:chgData name="Carlos Caetano" userId="ba24568caaa58072" providerId="LiveId" clId="{74FA3D55-8707-DC46-91CF-118090704DED}" dt="2023-04-05T01:31:18.697" v="354" actId="20577"/>
        <pc:sldMkLst>
          <pc:docMk/>
          <pc:sldMk cId="2764103793" sldId="577"/>
        </pc:sldMkLst>
        <pc:spChg chg="mod">
          <ac:chgData name="Carlos Caetano" userId="ba24568caaa58072" providerId="LiveId" clId="{74FA3D55-8707-DC46-91CF-118090704DED}" dt="2023-04-05T01:31:18.697" v="354" actId="20577"/>
          <ac:spMkLst>
            <pc:docMk/>
            <pc:sldMk cId="2764103793" sldId="577"/>
            <ac:spMk id="97" creationId="{0B188A6F-F1AA-4BD5-8E5D-941B91C29A7F}"/>
          </ac:spMkLst>
        </pc:spChg>
      </pc:sldChg>
      <pc:sldChg chg="del">
        <pc:chgData name="Carlos Caetano" userId="ba24568caaa58072" providerId="LiveId" clId="{74FA3D55-8707-DC46-91CF-118090704DED}" dt="2023-04-05T00:45:28.237" v="233" actId="2696"/>
        <pc:sldMkLst>
          <pc:docMk/>
          <pc:sldMk cId="1080165384" sldId="579"/>
        </pc:sldMkLst>
      </pc:sldChg>
      <pc:sldChg chg="del">
        <pc:chgData name="Carlos Caetano" userId="ba24568caaa58072" providerId="LiveId" clId="{74FA3D55-8707-DC46-91CF-118090704DED}" dt="2023-04-05T01:40:51.553" v="362" actId="2696"/>
        <pc:sldMkLst>
          <pc:docMk/>
          <pc:sldMk cId="234608201" sldId="582"/>
        </pc:sldMkLst>
      </pc:sldChg>
      <pc:sldChg chg="del">
        <pc:chgData name="Carlos Caetano" userId="ba24568caaa58072" providerId="LiveId" clId="{74FA3D55-8707-DC46-91CF-118090704DED}" dt="2023-04-05T01:40:51.475" v="360" actId="2696"/>
        <pc:sldMkLst>
          <pc:docMk/>
          <pc:sldMk cId="2274548738" sldId="583"/>
        </pc:sldMkLst>
      </pc:sldChg>
      <pc:sldChg chg="del">
        <pc:chgData name="Carlos Caetano" userId="ba24568caaa58072" providerId="LiveId" clId="{74FA3D55-8707-DC46-91CF-118090704DED}" dt="2023-04-05T01:40:51.613" v="366" actId="2696"/>
        <pc:sldMkLst>
          <pc:docMk/>
          <pc:sldMk cId="2003050148" sldId="584"/>
        </pc:sldMkLst>
      </pc:sldChg>
      <pc:sldChg chg="del">
        <pc:chgData name="Carlos Caetano" userId="ba24568caaa58072" providerId="LiveId" clId="{74FA3D55-8707-DC46-91CF-118090704DED}" dt="2023-04-05T01:40:51.474" v="359" actId="2696"/>
        <pc:sldMkLst>
          <pc:docMk/>
          <pc:sldMk cId="2743028462" sldId="585"/>
        </pc:sldMkLst>
      </pc:sldChg>
      <pc:sldChg chg="del">
        <pc:chgData name="Carlos Caetano" userId="ba24568caaa58072" providerId="LiveId" clId="{74FA3D55-8707-DC46-91CF-118090704DED}" dt="2023-04-05T01:40:51.438" v="358" actId="2696"/>
        <pc:sldMkLst>
          <pc:docMk/>
          <pc:sldMk cId="1243598765" sldId="623"/>
        </pc:sldMkLst>
      </pc:sldChg>
      <pc:sldChg chg="del">
        <pc:chgData name="Carlos Caetano" userId="ba24568caaa58072" providerId="LiveId" clId="{74FA3D55-8707-DC46-91CF-118090704DED}" dt="2023-04-05T01:41:07.613" v="368" actId="2696"/>
        <pc:sldMkLst>
          <pc:docMk/>
          <pc:sldMk cId="3694071449" sldId="624"/>
        </pc:sldMkLst>
      </pc:sldChg>
      <pc:sldChg chg="del">
        <pc:chgData name="Carlos Caetano" userId="ba24568caaa58072" providerId="LiveId" clId="{74FA3D55-8707-DC46-91CF-118090704DED}" dt="2023-04-05T01:40:51.612" v="365" actId="2696"/>
        <pc:sldMkLst>
          <pc:docMk/>
          <pc:sldMk cId="4121095136" sldId="625"/>
        </pc:sldMkLst>
      </pc:sldChg>
      <pc:sldChg chg="del">
        <pc:chgData name="Carlos Caetano" userId="ba24568caaa58072" providerId="LiveId" clId="{74FA3D55-8707-DC46-91CF-118090704DED}" dt="2023-04-05T01:40:51.420" v="357" actId="2696"/>
        <pc:sldMkLst>
          <pc:docMk/>
          <pc:sldMk cId="4156575714" sldId="626"/>
        </pc:sldMkLst>
      </pc:sldChg>
      <pc:sldChg chg="del">
        <pc:chgData name="Carlos Caetano" userId="ba24568caaa58072" providerId="LiveId" clId="{74FA3D55-8707-DC46-91CF-118090704DED}" dt="2023-04-05T01:40:51.407" v="356" actId="2696"/>
        <pc:sldMkLst>
          <pc:docMk/>
          <pc:sldMk cId="3414024042" sldId="627"/>
        </pc:sldMkLst>
      </pc:sldChg>
      <pc:sldChg chg="delSp add mod">
        <pc:chgData name="Carlos Caetano" userId="ba24568caaa58072" providerId="LiveId" clId="{74FA3D55-8707-DC46-91CF-118090704DED}" dt="2023-04-05T01:07:39.997" v="281" actId="478"/>
        <pc:sldMkLst>
          <pc:docMk/>
          <pc:sldMk cId="2871881302" sldId="628"/>
        </pc:sldMkLst>
        <pc:spChg chg="del">
          <ac:chgData name="Carlos Caetano" userId="ba24568caaa58072" providerId="LiveId" clId="{74FA3D55-8707-DC46-91CF-118090704DED}" dt="2023-04-05T01:07:39.997" v="281" actId="478"/>
          <ac:spMkLst>
            <pc:docMk/>
            <pc:sldMk cId="2871881302" sldId="628"/>
            <ac:spMk id="2" creationId="{00000000-0000-0000-0000-000000000000}"/>
          </ac:spMkLst>
        </pc:spChg>
      </pc:sldChg>
      <pc:sldChg chg="add">
        <pc:chgData name="Carlos Caetano" userId="ba24568caaa58072" providerId="LiveId" clId="{74FA3D55-8707-DC46-91CF-118090704DED}" dt="2023-04-05T01:41:03.890" v="367"/>
        <pc:sldMkLst>
          <pc:docMk/>
          <pc:sldMk cId="3682851768" sldId="629"/>
        </pc:sldMkLst>
      </pc:sldChg>
    </pc:docChg>
  </pc:docChgLst>
  <pc:docChgLst>
    <pc:chgData name="Carlos Caetano" userId="ba24568caaa58072" providerId="LiveId" clId="{13160B12-01D7-41C4-B775-AA7CAE76C634}"/>
    <pc:docChg chg="undo custSel addSld delSld modSld sldOrd">
      <pc:chgData name="Carlos Caetano" userId="ba24568caaa58072" providerId="LiveId" clId="{13160B12-01D7-41C4-B775-AA7CAE76C634}" dt="2023-03-16T15:46:15.899" v="1640" actId="403"/>
      <pc:docMkLst>
        <pc:docMk/>
      </pc:docMkLst>
      <pc:sldChg chg="modSp add del mod">
        <pc:chgData name="Carlos Caetano" userId="ba24568caaa58072" providerId="LiveId" clId="{13160B12-01D7-41C4-B775-AA7CAE76C634}" dt="2023-03-16T01:37:09.696" v="698" actId="47"/>
        <pc:sldMkLst>
          <pc:docMk/>
          <pc:sldMk cId="0" sldId="262"/>
        </pc:sldMkLst>
        <pc:spChg chg="mod">
          <ac:chgData name="Carlos Caetano" userId="ba24568caaa58072" providerId="LiveId" clId="{13160B12-01D7-41C4-B775-AA7CAE76C634}" dt="2023-03-16T01:25:50.240" v="531" actId="27636"/>
          <ac:spMkLst>
            <pc:docMk/>
            <pc:sldMk cId="0" sldId="262"/>
            <ac:spMk id="28675" creationId="{00000000-0000-0000-0000-000000000000}"/>
          </ac:spMkLst>
        </pc:spChg>
      </pc:sldChg>
      <pc:sldChg chg="modSp add del mod ord">
        <pc:chgData name="Carlos Caetano" userId="ba24568caaa58072" providerId="LiveId" clId="{13160B12-01D7-41C4-B775-AA7CAE76C634}" dt="2023-03-16T10:07:14.127" v="894" actId="47"/>
        <pc:sldMkLst>
          <pc:docMk/>
          <pc:sldMk cId="0" sldId="263"/>
        </pc:sldMkLst>
        <pc:spChg chg="mod">
          <ac:chgData name="Carlos Caetano" userId="ba24568caaa58072" providerId="LiveId" clId="{13160B12-01D7-41C4-B775-AA7CAE76C634}" dt="2023-03-16T01:25:50.256" v="532" actId="27636"/>
          <ac:spMkLst>
            <pc:docMk/>
            <pc:sldMk cId="0" sldId="263"/>
            <ac:spMk id="30723" creationId="{00000000-0000-0000-0000-000000000000}"/>
          </ac:spMkLst>
        </pc:spChg>
      </pc:sldChg>
      <pc:sldChg chg="add del">
        <pc:chgData name="Carlos Caetano" userId="ba24568caaa58072" providerId="LiveId" clId="{13160B12-01D7-41C4-B775-AA7CAE76C634}" dt="2023-03-16T14:56:42.753" v="1148" actId="47"/>
        <pc:sldMkLst>
          <pc:docMk/>
          <pc:sldMk cId="0" sldId="267"/>
        </pc:sldMkLst>
      </pc:sldChg>
      <pc:sldChg chg="add del ord">
        <pc:chgData name="Carlos Caetano" userId="ba24568caaa58072" providerId="LiveId" clId="{13160B12-01D7-41C4-B775-AA7CAE76C634}" dt="2023-03-16T10:10:15.340" v="956" actId="47"/>
        <pc:sldMkLst>
          <pc:docMk/>
          <pc:sldMk cId="0" sldId="268"/>
        </pc:sldMkLst>
      </pc:sldChg>
      <pc:sldChg chg="add del">
        <pc:chgData name="Carlos Caetano" userId="ba24568caaa58072" providerId="LiveId" clId="{13160B12-01D7-41C4-B775-AA7CAE76C634}" dt="2023-03-16T02:27:48.518" v="712" actId="47"/>
        <pc:sldMkLst>
          <pc:docMk/>
          <pc:sldMk cId="0" sldId="287"/>
        </pc:sldMkLst>
      </pc:sldChg>
      <pc:sldChg chg="modSp add del mod">
        <pc:chgData name="Carlos Caetano" userId="ba24568caaa58072" providerId="LiveId" clId="{13160B12-01D7-41C4-B775-AA7CAE76C634}" dt="2023-03-16T14:44:13.943" v="1029" actId="47"/>
        <pc:sldMkLst>
          <pc:docMk/>
          <pc:sldMk cId="0" sldId="298"/>
        </pc:sldMkLst>
        <pc:spChg chg="mod">
          <ac:chgData name="Carlos Caetano" userId="ba24568caaa58072" providerId="LiveId" clId="{13160B12-01D7-41C4-B775-AA7CAE76C634}" dt="2023-03-16T10:14:21.070" v="960" actId="27636"/>
          <ac:spMkLst>
            <pc:docMk/>
            <pc:sldMk cId="0" sldId="298"/>
            <ac:spMk id="24579" creationId="{00000000-0000-0000-0000-000000000000}"/>
          </ac:spMkLst>
        </pc:spChg>
      </pc:sldChg>
      <pc:sldChg chg="addSp modSp mod">
        <pc:chgData name="Carlos Caetano" userId="ba24568caaa58072" providerId="LiveId" clId="{13160B12-01D7-41C4-B775-AA7CAE76C634}" dt="2023-03-16T01:04:49.473" v="262" actId="207"/>
        <pc:sldMkLst>
          <pc:docMk/>
          <pc:sldMk cId="3924408493" sldId="534"/>
        </pc:sldMkLst>
        <pc:spChg chg="add mod">
          <ac:chgData name="Carlos Caetano" userId="ba24568caaa58072" providerId="LiveId" clId="{13160B12-01D7-41C4-B775-AA7CAE76C634}" dt="2023-03-16T01:04:49.473" v="262" actId="20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13160B12-01D7-41C4-B775-AA7CAE76C634}" dt="2023-03-16T01:01:36.089" v="161" actId="1036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01:01:30.312" v="124" actId="1035"/>
          <ac:spMkLst>
            <pc:docMk/>
            <pc:sldMk cId="3924408493" sldId="534"/>
            <ac:spMk id="15" creationId="{00000000-0000-0000-0000-000000000000}"/>
          </ac:spMkLst>
        </pc:spChg>
      </pc:sldChg>
      <pc:sldChg chg="addSp modSp mod">
        <pc:chgData name="Carlos Caetano" userId="ba24568caaa58072" providerId="LiveId" clId="{13160B12-01D7-41C4-B775-AA7CAE76C634}" dt="2023-03-16T15:07:33.845" v="1255" actId="20577"/>
        <pc:sldMkLst>
          <pc:docMk/>
          <pc:sldMk cId="2144406506" sldId="535"/>
        </pc:sldMkLst>
        <pc:spChg chg="add mod">
          <ac:chgData name="Carlos Caetano" userId="ba24568caaa58072" providerId="LiveId" clId="{13160B12-01D7-41C4-B775-AA7CAE76C634}" dt="2023-03-16T15:07:33.845" v="1255" actId="20577"/>
          <ac:spMkLst>
            <pc:docMk/>
            <pc:sldMk cId="2144406506" sldId="535"/>
            <ac:spMk id="2" creationId="{D639F6E7-F5D4-584A-BD23-C7B08BFB8880}"/>
          </ac:spMkLst>
        </pc:spChg>
      </pc:sldChg>
      <pc:sldChg chg="del">
        <pc:chgData name="Carlos Caetano" userId="ba24568caaa58072" providerId="LiveId" clId="{13160B12-01D7-41C4-B775-AA7CAE76C634}" dt="2023-03-16T10:10:11.655" v="955" actId="47"/>
        <pc:sldMkLst>
          <pc:docMk/>
          <pc:sldMk cId="4195232916" sldId="536"/>
        </pc:sldMkLst>
      </pc:sldChg>
      <pc:sldChg chg="addSp delSp modSp mod ord modAnim">
        <pc:chgData name="Carlos Caetano" userId="ba24568caaa58072" providerId="LiveId" clId="{13160B12-01D7-41C4-B775-AA7CAE76C634}" dt="2023-03-16T15:18:47.611" v="1425"/>
        <pc:sldMkLst>
          <pc:docMk/>
          <pc:sldMk cId="1152378510" sldId="539"/>
        </pc:sldMkLst>
        <pc:spChg chg="add del mod">
          <ac:chgData name="Carlos Caetano" userId="ba24568caaa58072" providerId="LiveId" clId="{13160B12-01D7-41C4-B775-AA7CAE76C634}" dt="2023-03-16T15:13:23.368" v="1280" actId="478"/>
          <ac:spMkLst>
            <pc:docMk/>
            <pc:sldMk cId="1152378510" sldId="539"/>
            <ac:spMk id="2" creationId="{DC97D767-E55E-B89E-2844-42D993D9E6CE}"/>
          </ac:spMkLst>
        </pc:spChg>
        <pc:spChg chg="add mod">
          <ac:chgData name="Carlos Caetano" userId="ba24568caaa58072" providerId="LiveId" clId="{13160B12-01D7-41C4-B775-AA7CAE76C634}" dt="2023-03-16T15:14:01.430" v="1292" actId="20577"/>
          <ac:spMkLst>
            <pc:docMk/>
            <pc:sldMk cId="1152378510" sldId="539"/>
            <ac:spMk id="3" creationId="{FAE8EDAF-70DE-9F65-4618-604DA9163DFE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4" creationId="{051AA79C-DD38-C5C4-F44A-989C8E0C4F91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5" creationId="{FD1465D9-8CFC-24A2-344A-A71EA25A1884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7" creationId="{CE9FAFF0-0921-3359-4ADF-12DBFB448621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9" creationId="{14C5B938-FBDC-84CA-98FC-6AEFBE43DFCB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10" creationId="{8C7A1752-4F6D-2AE0-280D-1018FC5BD727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11" creationId="{E2FEED53-CCD8-579C-BD4A-3BD0A2030CA7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12" creationId="{55B1EBC9-F86B-A6B9-D923-07B9847397E7}"/>
          </ac:spMkLst>
        </pc:spChg>
        <pc:spChg chg="mod">
          <ac:chgData name="Carlos Caetano" userId="ba24568caaa58072" providerId="LiveId" clId="{13160B12-01D7-41C4-B775-AA7CAE76C634}" dt="2023-03-16T15:05:33.443" v="1176" actId="207"/>
          <ac:spMkLst>
            <pc:docMk/>
            <pc:sldMk cId="1152378510" sldId="539"/>
            <ac:spMk id="16" creationId="{00000000-0000-0000-0000-000000000000}"/>
          </ac:spMkLst>
        </pc:spChg>
        <pc:grpChg chg="add mod">
          <ac:chgData name="Carlos Caetano" userId="ba24568caaa58072" providerId="LiveId" clId="{13160B12-01D7-41C4-B775-AA7CAE76C634}" dt="2023-03-16T15:17:50.491" v="1418" actId="164"/>
          <ac:grpSpMkLst>
            <pc:docMk/>
            <pc:sldMk cId="1152378510" sldId="539"/>
            <ac:grpSpMk id="17" creationId="{89477B9E-800E-8D4D-17D1-04CC4302D98A}"/>
          </ac:grpSpMkLst>
        </pc:grpChg>
      </pc:sldChg>
      <pc:sldChg chg="addSp delSp modSp mod ord modAnim">
        <pc:chgData name="Carlos Caetano" userId="ba24568caaa58072" providerId="LiveId" clId="{13160B12-01D7-41C4-B775-AA7CAE76C634}" dt="2023-03-16T15:33:05.305" v="1540"/>
        <pc:sldMkLst>
          <pc:docMk/>
          <pc:sldMk cId="3502669851" sldId="540"/>
        </pc:sldMkLst>
        <pc:spChg chg="add mod">
          <ac:chgData name="Carlos Caetano" userId="ba24568caaa58072" providerId="LiveId" clId="{13160B12-01D7-41C4-B775-AA7CAE76C634}" dt="2023-03-16T15:22:46.371" v="1426"/>
          <ac:spMkLst>
            <pc:docMk/>
            <pc:sldMk cId="3502669851" sldId="540"/>
            <ac:spMk id="2" creationId="{019084E7-2506-1B19-B626-EE7F37F5DBC5}"/>
          </ac:spMkLst>
        </pc:spChg>
        <pc:spChg chg="mod">
          <ac:chgData name="Carlos Caetano" userId="ba24568caaa58072" providerId="LiveId" clId="{13160B12-01D7-41C4-B775-AA7CAE76C634}" dt="2023-03-16T15:25:15.500" v="1429" actId="1076"/>
          <ac:spMkLst>
            <pc:docMk/>
            <pc:sldMk cId="3502669851" sldId="540"/>
            <ac:spMk id="4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15:26:17.582" v="1447" actId="1076"/>
          <ac:spMkLst>
            <pc:docMk/>
            <pc:sldMk cId="3502669851" sldId="540"/>
            <ac:spMk id="5" creationId="{00000000-0000-0000-0000-000000000000}"/>
          </ac:spMkLst>
        </pc:spChg>
        <pc:spChg chg="add del mod">
          <ac:chgData name="Carlos Caetano" userId="ba24568caaa58072" providerId="LiveId" clId="{13160B12-01D7-41C4-B775-AA7CAE76C634}" dt="2023-03-16T15:27:08.673" v="1452" actId="478"/>
          <ac:spMkLst>
            <pc:docMk/>
            <pc:sldMk cId="3502669851" sldId="540"/>
            <ac:spMk id="9" creationId="{A26C8C03-18C1-7B64-5C5D-FBA573029CFE}"/>
          </ac:spMkLst>
        </pc:spChg>
        <pc:spChg chg="mod">
          <ac:chgData name="Carlos Caetano" userId="ba24568caaa58072" providerId="LiveId" clId="{13160B12-01D7-41C4-B775-AA7CAE76C634}" dt="2023-03-16T15:25:25.218" v="1430" actId="1076"/>
          <ac:spMkLst>
            <pc:docMk/>
            <pc:sldMk cId="3502669851" sldId="540"/>
            <ac:spMk id="10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2" creationId="{CF596CCE-F109-30EF-B887-6E00D777A671}"/>
          </ac:spMkLst>
        </pc:spChg>
        <pc:spChg chg="add mod or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5" creationId="{4E77C5F9-99EE-B40B-6AB9-47BCFE5CDB72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8" creationId="{72C99951-8EAA-C404-D16C-661D5E0507BD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9" creationId="{5B6FBE07-C0B8-0C8C-B1D8-B075D26F5B8A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20" creationId="{2B826B32-F60A-3003-0BBB-208688082713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21" creationId="{F3C12B80-D892-B541-5DC3-606FC33A54EB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22" creationId="{0A484356-7955-DE99-D7B6-79576C465427}"/>
          </ac:spMkLst>
        </pc:spChg>
        <pc:spChg chg="add mod">
          <ac:chgData name="Carlos Caetano" userId="ba24568caaa58072" providerId="LiveId" clId="{13160B12-01D7-41C4-B775-AA7CAE76C634}" dt="2023-03-16T15:32:16.998" v="1536" actId="207"/>
          <ac:spMkLst>
            <pc:docMk/>
            <pc:sldMk cId="3502669851" sldId="540"/>
            <ac:spMk id="24" creationId="{0F679F92-709E-AB5D-74D0-89EC61852314}"/>
          </ac:spMkLst>
        </pc:spChg>
        <pc:grpChg chg="add mod">
          <ac:chgData name="Carlos Caetano" userId="ba24568caaa58072" providerId="LiveId" clId="{13160B12-01D7-41C4-B775-AA7CAE76C634}" dt="2023-03-16T15:32:28.210" v="1537" actId="164"/>
          <ac:grpSpMkLst>
            <pc:docMk/>
            <pc:sldMk cId="3502669851" sldId="540"/>
            <ac:grpSpMk id="25" creationId="{3AB219D8-71D2-1424-260D-DE0919014EB6}"/>
          </ac:grpSpMkLst>
        </pc:grpChg>
        <pc:graphicFrameChg chg="add del mod">
          <ac:chgData name="Carlos Caetano" userId="ba24568caaa58072" providerId="LiveId" clId="{13160B12-01D7-41C4-B775-AA7CAE76C634}" dt="2023-03-16T15:30:03.722" v="1509" actId="478"/>
          <ac:graphicFrameMkLst>
            <pc:docMk/>
            <pc:sldMk cId="3502669851" sldId="540"/>
            <ac:graphicFrameMk id="6" creationId="{A216728D-BE52-5869-EDCA-B14E68DD77A6}"/>
          </ac:graphicFrameMkLst>
        </pc:graphicFrameChg>
        <pc:graphicFrameChg chg="add del mod">
          <ac:chgData name="Carlos Caetano" userId="ba24568caaa58072" providerId="LiveId" clId="{13160B12-01D7-41C4-B775-AA7CAE76C634}" dt="2023-03-16T15:30:56.179" v="1512" actId="478"/>
          <ac:graphicFrameMkLst>
            <pc:docMk/>
            <pc:sldMk cId="3502669851" sldId="540"/>
            <ac:graphicFrameMk id="23" creationId="{F8A8023D-1647-389F-BA9E-07D96B085818}"/>
          </ac:graphicFrameMkLst>
        </pc:graphicFrameChg>
        <pc:picChg chg="mod">
          <ac:chgData name="Carlos Caetano" userId="ba24568caaa58072" providerId="LiveId" clId="{13160B12-01D7-41C4-B775-AA7CAE76C634}" dt="2023-03-16T15:25:06.865" v="1428" actId="1076"/>
          <ac:picMkLst>
            <pc:docMk/>
            <pc:sldMk cId="3502669851" sldId="540"/>
            <ac:picMk id="7" creationId="{00000000-0000-0000-0000-000000000000}"/>
          </ac:picMkLst>
        </pc:picChg>
        <pc:cxnChg chg="add mod">
          <ac:chgData name="Carlos Caetano" userId="ba24568caaa58072" providerId="LiveId" clId="{13160B12-01D7-41C4-B775-AA7CAE76C634}" dt="2023-03-16T15:32:28.210" v="1537" actId="164"/>
          <ac:cxnSpMkLst>
            <pc:docMk/>
            <pc:sldMk cId="3502669851" sldId="540"/>
            <ac:cxnSpMk id="17" creationId="{D666F399-634D-BF45-0D3D-55343D4FA0C4}"/>
          </ac:cxnSpMkLst>
        </pc:cxnChg>
      </pc:sldChg>
      <pc:sldChg chg="addSp modSp">
        <pc:chgData name="Carlos Caetano" userId="ba24568caaa58072" providerId="LiveId" clId="{13160B12-01D7-41C4-B775-AA7CAE76C634}" dt="2023-03-16T15:43:10.339" v="1558"/>
        <pc:sldMkLst>
          <pc:docMk/>
          <pc:sldMk cId="2074345652" sldId="542"/>
        </pc:sldMkLst>
        <pc:spChg chg="add mod">
          <ac:chgData name="Carlos Caetano" userId="ba24568caaa58072" providerId="LiveId" clId="{13160B12-01D7-41C4-B775-AA7CAE76C634}" dt="2023-03-16T15:43:10.339" v="1558"/>
          <ac:spMkLst>
            <pc:docMk/>
            <pc:sldMk cId="2074345652" sldId="542"/>
            <ac:spMk id="2" creationId="{2F07A740-6F81-2043-7918-AC6E0702715F}"/>
          </ac:spMkLst>
        </pc:spChg>
        <pc:spChg chg="mod">
          <ac:chgData name="Carlos Caetano" userId="ba24568caaa58072" providerId="LiveId" clId="{13160B12-01D7-41C4-B775-AA7CAE76C634}" dt="2023-03-16T15:34:26.790" v="1553" actId="20577"/>
          <ac:spMkLst>
            <pc:docMk/>
            <pc:sldMk cId="2074345652" sldId="542"/>
            <ac:spMk id="19" creationId="{C487223A-08D2-4FE5-AB85-4B7E85638EA6}"/>
          </ac:spMkLst>
        </pc:spChg>
      </pc:sldChg>
      <pc:sldChg chg="addSp delSp modSp mod delAnim modAnim">
        <pc:chgData name="Carlos Caetano" userId="ba24568caaa58072" providerId="LiveId" clId="{13160B12-01D7-41C4-B775-AA7CAE76C634}" dt="2023-03-16T15:46:15.899" v="1640" actId="403"/>
        <pc:sldMkLst>
          <pc:docMk/>
          <pc:sldMk cId="4059497733" sldId="543"/>
        </pc:sldMkLst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2" creationId="{4B2BAFFA-2AF0-279E-1CCB-AF2FFC0F95C5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" creationId="{F9CEB1D6-6D6F-4C4F-3762-216863BF9D34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5" creationId="{CDDD2E71-E5F7-B069-94CB-D2EB5CE8A2A8}"/>
          </ac:spMkLst>
        </pc:spChg>
        <pc:spChg chg="del mod">
          <ac:chgData name="Carlos Caetano" userId="ba24568caaa58072" providerId="LiveId" clId="{13160B12-01D7-41C4-B775-AA7CAE76C634}" dt="2023-03-16T15:42:50.361" v="1555" actId="478"/>
          <ac:spMkLst>
            <pc:docMk/>
            <pc:sldMk cId="4059497733" sldId="543"/>
            <ac:spMk id="6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7" creationId="{07746370-96D7-4AA1-333D-C112C84806FA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9" creationId="{6DDDEBF7-F5E7-2CE1-9B0E-4736738E1C29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0" creationId="{FF5F0B2B-7138-A1F5-F972-46E05C9353F6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1" creationId="{24D14A31-C500-D8B6-4220-93945B794B29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2" creationId="{C328EF48-BDC0-6228-8D3C-6B4DB3A563E8}"/>
          </ac:spMkLst>
        </pc:spChg>
        <pc:spChg chg="mod">
          <ac:chgData name="Carlos Caetano" userId="ba24568caaa58072" providerId="LiveId" clId="{13160B12-01D7-41C4-B775-AA7CAE76C634}" dt="2023-03-16T15:43:48.417" v="1584" actId="20577"/>
          <ac:spMkLst>
            <pc:docMk/>
            <pc:sldMk cId="4059497733" sldId="543"/>
            <ac:spMk id="13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5:42:51.655" v="1556" actId="478"/>
          <ac:spMkLst>
            <pc:docMk/>
            <pc:sldMk cId="4059497733" sldId="543"/>
            <ac:spMk id="14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5" creationId="{46D7C7C3-7DC6-2646-9FF7-B0D91278D8AE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6" creationId="{9440B863-DEE5-255D-15FD-9C0C452356ED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7" creationId="{D30ED778-087C-6288-0790-8F9403668F1E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18" creationId="{B30E6851-1788-B083-EB73-EF67BAD1F5B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19" creationId="{272D70C8-7D18-FA3B-F8AF-DE5407FFF54A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0" creationId="{53124EE4-B0B2-396F-234F-D168CAF8E71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1" creationId="{F8C27A29-6A13-498F-AEF0-ED91A9BB2FEF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2" creationId="{F5B47743-0FFD-8769-FAC0-4F090BE021A5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3" creationId="{24581EF7-05DA-908F-D3F4-27192A6D847A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4" creationId="{9DAD33CD-8BBC-2166-C4A6-5BBEFD0D19BD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5" creationId="{D8F0239C-09C9-4313-4862-C878F0C4038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6" creationId="{8318ABDE-7E7D-7078-D46A-4E84A12087D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7" creationId="{F1377E7C-48B9-BA51-6155-CA11FAB9229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8" creationId="{5041AB0C-3EE3-7C66-306A-0A29A7ABCD38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9" creationId="{A99A09B9-54D1-CE26-8D53-B4AA364323B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0" creationId="{43336283-DDEF-0121-9CB1-50EABD6DA529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1" creationId="{002656A3-2174-FC96-A8A9-F4FD1806DC73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2" creationId="{E25E2F2A-BD48-623D-914B-6E5CE449B6BE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3" creationId="{E26364FF-DC03-2BFE-771B-7706C2081FCB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4" creationId="{3D398159-1834-181D-F956-F377757BF4C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5" creationId="{6B5EAD8B-87BE-ABDA-CA2B-3DED9095D96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6" creationId="{A63B7F50-C8CD-17B3-0380-7A5CB42587A3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7" creationId="{DEEFF1E2-BB39-3848-969C-8BF97B57E447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38" creationId="{D6DF8776-2259-4AD2-3E19-5775DD58BF1A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39" creationId="{5692C64C-039B-870F-2777-55696381B735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0" creationId="{295CB764-B6AB-34D1-7A0F-C9953183C3AF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1" creationId="{CA4206B3-CAF9-4AEB-D819-B5C9E06727B1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2" creationId="{41781415-FEE3-D0EA-B690-9D301256DE94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3" creationId="{80885789-3B26-2802-77D6-D49290B87C8D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4" creationId="{0425B40C-A936-9306-6472-0377BF10F786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5" creationId="{DDB0ADF7-B67F-7B5E-02BA-14C3B449D51E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6" creationId="{8C3AE1AE-2A47-8E80-4680-F28DEF738C99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7" creationId="{8A9982BA-D1C9-93C4-A830-28E282633F9E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8" creationId="{639C2088-CA25-11ED-16F0-31BBD28CCC55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9" creationId="{B299B5C1-1BA1-EFDC-85CB-A0CAAC41137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0" creationId="{F6FAD299-CB9F-B5D7-8F75-EA0DDE8C8BDC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1" creationId="{E8BDF4BE-53FF-39E4-6BCC-FD4B80AF29B8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2" creationId="{5B722372-8540-96AE-9A2C-38DA4B46DC9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3" creationId="{068A007D-2788-53E1-79CD-5A2B6935DF63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4" creationId="{5A0A7CD2-04D6-5099-E74D-F89D381F78A7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55" creationId="{DA46CE18-7C4F-16F1-9DAB-D023284B6B3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6" creationId="{E9C25930-91C5-BBE2-C031-C9D103346452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7" creationId="{DCB7EFDE-C84A-5211-494B-D50CE94AEF82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8" creationId="{1E696D99-91B4-7164-649F-D69C3B315FB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9" creationId="{CE991955-FBE3-8FD7-BEFD-C14A96B2014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0" creationId="{6D84B627-6F2F-0542-8076-F24E5876D067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" creationId="{F1E9FE6D-10AE-0B38-05EA-1980C13ADAF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2" creationId="{CFC1C6F1-CFA4-65D4-937D-0BB1B18DC00D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3" creationId="{46A84631-CCC7-949F-1AE0-7C4504E22B5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44" creationId="{576CAA03-B2E9-384F-57C1-298D989159D8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45" creationId="{8C25D4F4-0C83-BE03-972D-BF783652339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47" creationId="{9A1928E6-EE2B-E182-EA97-799D4989E116}"/>
          </ac:spMkLst>
        </pc:spChg>
        <pc:spChg chg="add mod">
          <ac:chgData name="Carlos Caetano" userId="ba24568caaa58072" providerId="LiveId" clId="{13160B12-01D7-41C4-B775-AA7CAE76C634}" dt="2023-03-16T15:46:15.899" v="1640" actId="403"/>
          <ac:spMkLst>
            <pc:docMk/>
            <pc:sldMk cId="4059497733" sldId="543"/>
            <ac:spMk id="6149" creationId="{F99E41DB-383D-C49F-BC53-0A3534065570}"/>
          </ac:spMkLst>
        </pc:spChg>
        <pc:spChg chg="add mod">
          <ac:chgData name="Carlos Caetano" userId="ba24568caaa58072" providerId="LiveId" clId="{13160B12-01D7-41C4-B775-AA7CAE76C634}" dt="2023-03-16T15:45:57.428" v="1638" actId="1036"/>
          <ac:spMkLst>
            <pc:docMk/>
            <pc:sldMk cId="4059497733" sldId="543"/>
            <ac:spMk id="6151" creationId="{C83C4361-2EE0-B500-AE0D-C01067D37F86}"/>
          </ac:spMkLst>
        </pc:spChg>
        <pc:grpChg chg="del">
          <ac:chgData name="Carlos Caetano" userId="ba24568caaa58072" providerId="LiveId" clId="{13160B12-01D7-41C4-B775-AA7CAE76C634}" dt="2023-03-16T15:42:52.407" v="1557" actId="478"/>
          <ac:grpSpMkLst>
            <pc:docMk/>
            <pc:sldMk cId="4059497733" sldId="543"/>
            <ac:grpSpMk id="3" creationId="{00000000-0000-0000-0000-000000000000}"/>
          </ac:grpSpMkLst>
        </pc:grpChg>
      </pc:sldChg>
      <pc:sldChg chg="del">
        <pc:chgData name="Carlos Caetano" userId="ba24568caaa58072" providerId="LiveId" clId="{13160B12-01D7-41C4-B775-AA7CAE76C634}" dt="2023-03-16T15:43:21.670" v="1575" actId="47"/>
        <pc:sldMkLst>
          <pc:docMk/>
          <pc:sldMk cId="3679078672" sldId="545"/>
        </pc:sldMkLst>
      </pc:sldChg>
      <pc:sldChg chg="del">
        <pc:chgData name="Carlos Caetano" userId="ba24568caaa58072" providerId="LiveId" clId="{13160B12-01D7-41C4-B775-AA7CAE76C634}" dt="2023-03-16T15:43:23.805" v="1576" actId="47"/>
        <pc:sldMkLst>
          <pc:docMk/>
          <pc:sldMk cId="2786707539" sldId="546"/>
        </pc:sldMkLst>
      </pc:sldChg>
      <pc:sldChg chg="del">
        <pc:chgData name="Carlos Caetano" userId="ba24568caaa58072" providerId="LiveId" clId="{13160B12-01D7-41C4-B775-AA7CAE76C634}" dt="2023-03-16T15:43:26.691" v="1578" actId="47"/>
        <pc:sldMkLst>
          <pc:docMk/>
          <pc:sldMk cId="1795170806" sldId="547"/>
        </pc:sldMkLst>
      </pc:sldChg>
      <pc:sldChg chg="del">
        <pc:chgData name="Carlos Caetano" userId="ba24568caaa58072" providerId="LiveId" clId="{13160B12-01D7-41C4-B775-AA7CAE76C634}" dt="2023-03-16T15:43:25.129" v="1577" actId="47"/>
        <pc:sldMkLst>
          <pc:docMk/>
          <pc:sldMk cId="2512923208" sldId="549"/>
        </pc:sldMkLst>
      </pc:sldChg>
      <pc:sldChg chg="del ord">
        <pc:chgData name="Carlos Caetano" userId="ba24568caaa58072" providerId="LiveId" clId="{13160B12-01D7-41C4-B775-AA7CAE76C634}" dt="2023-03-16T10:10:03.081" v="954" actId="47"/>
        <pc:sldMkLst>
          <pc:docMk/>
          <pc:sldMk cId="819029663" sldId="557"/>
        </pc:sldMkLst>
      </pc:sldChg>
      <pc:sldChg chg="ord">
        <pc:chgData name="Carlos Caetano" userId="ba24568caaa58072" providerId="LiveId" clId="{13160B12-01D7-41C4-B775-AA7CAE76C634}" dt="2023-03-16T01:10:54.449" v="278"/>
        <pc:sldMkLst>
          <pc:docMk/>
          <pc:sldMk cId="236903314" sldId="558"/>
        </pc:sldMkLst>
      </pc:sldChg>
      <pc:sldChg chg="addSp modSp mod ord">
        <pc:chgData name="Carlos Caetano" userId="ba24568caaa58072" providerId="LiveId" clId="{13160B12-01D7-41C4-B775-AA7CAE76C634}" dt="2023-03-16T15:13:42.759" v="1287" actId="20577"/>
        <pc:sldMkLst>
          <pc:docMk/>
          <pc:sldMk cId="1080941874" sldId="559"/>
        </pc:sldMkLst>
        <pc:spChg chg="add mod">
          <ac:chgData name="Carlos Caetano" userId="ba24568caaa58072" providerId="LiveId" clId="{13160B12-01D7-41C4-B775-AA7CAE76C634}" dt="2023-03-16T15:13:42.759" v="1287" actId="20577"/>
          <ac:spMkLst>
            <pc:docMk/>
            <pc:sldMk cId="1080941874" sldId="559"/>
            <ac:spMk id="2" creationId="{8A4EE37A-EE28-D23F-60CE-9A21E68B30C8}"/>
          </ac:spMkLst>
        </pc:spChg>
        <pc:spChg chg="mod">
          <ac:chgData name="Carlos Caetano" userId="ba24568caaa58072" providerId="LiveId" clId="{13160B12-01D7-41C4-B775-AA7CAE76C634}" dt="2023-03-16T15:13:36.683" v="1283" actId="6549"/>
          <ac:spMkLst>
            <pc:docMk/>
            <pc:sldMk cId="1080941874" sldId="559"/>
            <ac:spMk id="15" creationId="{C4164CB4-2B96-2741-9289-D3D44AB01EB6}"/>
          </ac:spMkLst>
        </pc:spChg>
        <pc:picChg chg="mod">
          <ac:chgData name="Carlos Caetano" userId="ba24568caaa58072" providerId="LiveId" clId="{13160B12-01D7-41C4-B775-AA7CAE76C634}" dt="2023-03-16T09:53:00.282" v="776" actId="1035"/>
          <ac:picMkLst>
            <pc:docMk/>
            <pc:sldMk cId="1080941874" sldId="559"/>
            <ac:picMk id="13" creationId="{8395F653-2DE2-D447-826E-91497DB6512B}"/>
          </ac:picMkLst>
        </pc:picChg>
      </pc:sldChg>
      <pc:sldChg chg="addSp modSp mod">
        <pc:chgData name="Carlos Caetano" userId="ba24568caaa58072" providerId="LiveId" clId="{13160B12-01D7-41C4-B775-AA7CAE76C634}" dt="2023-03-16T15:43:18.732" v="1574" actId="1036"/>
        <pc:sldMkLst>
          <pc:docMk/>
          <pc:sldMk cId="3702769229" sldId="561"/>
        </pc:sldMkLst>
        <pc:spChg chg="add mod">
          <ac:chgData name="Carlos Caetano" userId="ba24568caaa58072" providerId="LiveId" clId="{13160B12-01D7-41C4-B775-AA7CAE76C634}" dt="2023-03-16T15:43:13.307" v="1559"/>
          <ac:spMkLst>
            <pc:docMk/>
            <pc:sldMk cId="3702769229" sldId="561"/>
            <ac:spMk id="2" creationId="{E979EDB9-A811-8B35-2E50-0ED7E4BF92F8}"/>
          </ac:spMkLst>
        </pc:spChg>
        <pc:spChg chg="mod">
          <ac:chgData name="Carlos Caetano" userId="ba24568caaa58072" providerId="LiveId" clId="{13160B12-01D7-41C4-B775-AA7CAE76C634}" dt="2023-03-16T15:43:18.732" v="1574" actId="1036"/>
          <ac:spMkLst>
            <pc:docMk/>
            <pc:sldMk cId="3702769229" sldId="561"/>
            <ac:spMk id="19" creationId="{A21E522F-EA3D-4BA1-8BE0-63AD8C235BEC}"/>
          </ac:spMkLst>
        </pc:spChg>
      </pc:sldChg>
      <pc:sldChg chg="del">
        <pc:chgData name="Carlos Caetano" userId="ba24568caaa58072" providerId="LiveId" clId="{13160B12-01D7-41C4-B775-AA7CAE76C634}" dt="2023-03-16T01:11:26.796" v="279" actId="47"/>
        <pc:sldMkLst>
          <pc:docMk/>
          <pc:sldMk cId="3914090554" sldId="562"/>
        </pc:sldMkLst>
      </pc:sldChg>
      <pc:sldChg chg="delSp modSp mod">
        <pc:chgData name="Carlos Caetano" userId="ba24568caaa58072" providerId="LiveId" clId="{13160B12-01D7-41C4-B775-AA7CAE76C634}" dt="2023-03-16T00:56:09.159" v="73" actId="478"/>
        <pc:sldMkLst>
          <pc:docMk/>
          <pc:sldMk cId="381502188" sldId="563"/>
        </pc:sldMkLst>
        <pc:spChg chg="mod">
          <ac:chgData name="Carlos Caetano" userId="ba24568caaa58072" providerId="LiveId" clId="{13160B12-01D7-41C4-B775-AA7CAE76C634}" dt="2023-03-16T00:55:54.463" v="72" actId="1076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00:51:38.126" v="30" actId="1076"/>
          <ac:spMkLst>
            <pc:docMk/>
            <pc:sldMk cId="381502188" sldId="563"/>
            <ac:spMk id="3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00:56:09.159" v="73" actId="478"/>
          <ac:spMkLst>
            <pc:docMk/>
            <pc:sldMk cId="381502188" sldId="563"/>
            <ac:spMk id="10" creationId="{635C9C56-BCA7-4A74-B4AF-99C4C38A0EC8}"/>
          </ac:spMkLst>
        </pc:spChg>
      </pc:sldChg>
      <pc:sldChg chg="addSp delSp modSp add mod">
        <pc:chgData name="Carlos Caetano" userId="ba24568caaa58072" providerId="LiveId" clId="{13160B12-01D7-41C4-B775-AA7CAE76C634}" dt="2023-03-16T01:27:47.995" v="574" actId="113"/>
        <pc:sldMkLst>
          <pc:docMk/>
          <pc:sldMk cId="2833738157" sldId="564"/>
        </pc:sldMkLst>
        <pc:spChg chg="del">
          <ac:chgData name="Carlos Caetano" userId="ba24568caaa58072" providerId="LiveId" clId="{13160B12-01D7-41C4-B775-AA7CAE76C634}" dt="2023-03-16T01:05:52.407" v="264" actId="478"/>
          <ac:spMkLst>
            <pc:docMk/>
            <pc:sldMk cId="2833738157" sldId="564"/>
            <ac:spMk id="2" creationId="{099235AE-6722-8EA0-8320-93CF1117949A}"/>
          </ac:spMkLst>
        </pc:spChg>
        <pc:spChg chg="add mod">
          <ac:chgData name="Carlos Caetano" userId="ba24568caaa58072" providerId="LiveId" clId="{13160B12-01D7-41C4-B775-AA7CAE76C634}" dt="2023-03-16T01:27:47.995" v="574" actId="113"/>
          <ac:spMkLst>
            <pc:docMk/>
            <pc:sldMk cId="2833738157" sldId="564"/>
            <ac:spMk id="3" creationId="{12E12516-DDD5-549C-3C55-9554C41E217B}"/>
          </ac:spMkLst>
        </pc:spChg>
        <pc:spChg chg="mod">
          <ac:chgData name="Carlos Caetano" userId="ba24568caaa58072" providerId="LiveId" clId="{13160B12-01D7-41C4-B775-AA7CAE76C634}" dt="2023-03-16T01:12:36.618" v="314" actId="20577"/>
          <ac:spMkLst>
            <pc:docMk/>
            <pc:sldMk cId="2833738157" sldId="564"/>
            <ac:spMk id="8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01:05:53.834" v="265" actId="478"/>
          <ac:spMkLst>
            <pc:docMk/>
            <pc:sldMk cId="2833738157" sldId="564"/>
            <ac:spMk id="9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01:05:55.131" v="266" actId="478"/>
          <ac:spMkLst>
            <pc:docMk/>
            <pc:sldMk cId="2833738157" sldId="564"/>
            <ac:spMk id="15" creationId="{00000000-0000-0000-0000-000000000000}"/>
          </ac:spMkLst>
        </pc:spChg>
        <pc:picChg chg="del">
          <ac:chgData name="Carlos Caetano" userId="ba24568caaa58072" providerId="LiveId" clId="{13160B12-01D7-41C4-B775-AA7CAE76C634}" dt="2023-03-16T01:05:56.602" v="267" actId="478"/>
          <ac:picMkLst>
            <pc:docMk/>
            <pc:sldMk cId="2833738157" sldId="564"/>
            <ac:picMk id="10" creationId="{F3488CB5-0A4B-4B79-81A2-C670CD8F71D8}"/>
          </ac:picMkLst>
        </pc:picChg>
      </pc:sldChg>
      <pc:sldChg chg="add">
        <pc:chgData name="Carlos Caetano" userId="ba24568caaa58072" providerId="LiveId" clId="{13160B12-01D7-41C4-B775-AA7CAE76C634}" dt="2023-03-16T01:11:37.326" v="280"/>
        <pc:sldMkLst>
          <pc:docMk/>
          <pc:sldMk cId="3652917947" sldId="565"/>
        </pc:sldMkLst>
      </pc:sldChg>
      <pc:sldChg chg="addSp modSp add mod modAnim">
        <pc:chgData name="Carlos Caetano" userId="ba24568caaa58072" providerId="LiveId" clId="{13160B12-01D7-41C4-B775-AA7CAE76C634}" dt="2023-03-16T01:37:38.053" v="706" actId="1035"/>
        <pc:sldMkLst>
          <pc:docMk/>
          <pc:sldMk cId="3867430404" sldId="566"/>
        </pc:sldMkLst>
        <pc:spChg chg="add mod">
          <ac:chgData name="Carlos Caetano" userId="ba24568caaa58072" providerId="LiveId" clId="{13160B12-01D7-41C4-B775-AA7CAE76C634}" dt="2023-03-16T01:37:38.053" v="706" actId="1035"/>
          <ac:spMkLst>
            <pc:docMk/>
            <pc:sldMk cId="3867430404" sldId="566"/>
            <ac:spMk id="2" creationId="{B0A2A8BD-6000-C346-34B2-1345D6AE0ECD}"/>
          </ac:spMkLst>
        </pc:spChg>
        <pc:spChg chg="mod">
          <ac:chgData name="Carlos Caetano" userId="ba24568caaa58072" providerId="LiveId" clId="{13160B12-01D7-41C4-B775-AA7CAE76C634}" dt="2023-03-16T01:32:16.361" v="637" actId="1036"/>
          <ac:spMkLst>
            <pc:docMk/>
            <pc:sldMk cId="3867430404" sldId="566"/>
            <ac:spMk id="3" creationId="{12E12516-DDD5-549C-3C55-9554C41E217B}"/>
          </ac:spMkLst>
        </pc:spChg>
        <pc:spChg chg="add mod ord">
          <ac:chgData name="Carlos Caetano" userId="ba24568caaa58072" providerId="LiveId" clId="{13160B12-01D7-41C4-B775-AA7CAE76C634}" dt="2023-03-16T01:36:59.115" v="696" actId="164"/>
          <ac:spMkLst>
            <pc:docMk/>
            <pc:sldMk cId="3867430404" sldId="566"/>
            <ac:spMk id="4" creationId="{AD913B09-3D9B-1791-3ECB-3636BCABE9FC}"/>
          </ac:spMkLst>
        </pc:spChg>
        <pc:spChg chg="add mod">
          <ac:chgData name="Carlos Caetano" userId="ba24568caaa58072" providerId="LiveId" clId="{13160B12-01D7-41C4-B775-AA7CAE76C634}" dt="2023-03-16T01:36:59.115" v="696" actId="164"/>
          <ac:spMkLst>
            <pc:docMk/>
            <pc:sldMk cId="3867430404" sldId="566"/>
            <ac:spMk id="5" creationId="{9DD9FD76-CB91-1D7F-0D0B-AE3D9587E784}"/>
          </ac:spMkLst>
        </pc:spChg>
        <pc:spChg chg="add mod ord">
          <ac:chgData name="Carlos Caetano" userId="ba24568caaa58072" providerId="LiveId" clId="{13160B12-01D7-41C4-B775-AA7CAE76C634}" dt="2023-03-16T01:36:59.115" v="696" actId="164"/>
          <ac:spMkLst>
            <pc:docMk/>
            <pc:sldMk cId="3867430404" sldId="566"/>
            <ac:spMk id="7" creationId="{073914CF-5BA3-6C41-1DAF-2D2B56C46D0C}"/>
          </ac:spMkLst>
        </pc:spChg>
        <pc:spChg chg="mod">
          <ac:chgData name="Carlos Caetano" userId="ba24568caaa58072" providerId="LiveId" clId="{13160B12-01D7-41C4-B775-AA7CAE76C634}" dt="2023-03-16T01:26:39.647" v="572" actId="20577"/>
          <ac:spMkLst>
            <pc:docMk/>
            <pc:sldMk cId="3867430404" sldId="566"/>
            <ac:spMk id="8" creationId="{00000000-0000-0000-0000-000000000000}"/>
          </ac:spMkLst>
        </pc:spChg>
        <pc:grpChg chg="add mod">
          <ac:chgData name="Carlos Caetano" userId="ba24568caaa58072" providerId="LiveId" clId="{13160B12-01D7-41C4-B775-AA7CAE76C634}" dt="2023-03-16T01:36:59.115" v="696" actId="164"/>
          <ac:grpSpMkLst>
            <pc:docMk/>
            <pc:sldMk cId="3867430404" sldId="566"/>
            <ac:grpSpMk id="9" creationId="{4406C390-8E54-60E7-569E-AC3812DA0AFC}"/>
          </ac:grpSpMkLst>
        </pc:grpChg>
      </pc:sldChg>
      <pc:sldChg chg="addSp delSp modSp add mod delAnim modAnim">
        <pc:chgData name="Carlos Caetano" userId="ba24568caaa58072" providerId="LiveId" clId="{13160B12-01D7-41C4-B775-AA7CAE76C634}" dt="2023-03-16T10:12:00.127" v="958"/>
        <pc:sldMkLst>
          <pc:docMk/>
          <pc:sldMk cId="981266892" sldId="567"/>
        </pc:sldMkLst>
        <pc:spChg chg="del">
          <ac:chgData name="Carlos Caetano" userId="ba24568caaa58072" providerId="LiveId" clId="{13160B12-01D7-41C4-B775-AA7CAE76C634}" dt="2023-03-16T09:57:19.217" v="785" actId="478"/>
          <ac:spMkLst>
            <pc:docMk/>
            <pc:sldMk cId="981266892" sldId="567"/>
            <ac:spMk id="2" creationId="{B0A2A8BD-6000-C346-34B2-1345D6AE0ECD}"/>
          </ac:spMkLst>
        </pc:spChg>
        <pc:spChg chg="mod">
          <ac:chgData name="Carlos Caetano" userId="ba24568caaa58072" providerId="LiveId" clId="{13160B12-01D7-41C4-B775-AA7CAE76C634}" dt="2023-03-16T09:54:54.940" v="783" actId="20577"/>
          <ac:spMkLst>
            <pc:docMk/>
            <pc:sldMk cId="981266892" sldId="567"/>
            <ac:spMk id="3" creationId="{12E12516-DDD5-549C-3C55-9554C41E217B}"/>
          </ac:spMkLst>
        </pc:spChg>
        <pc:spChg chg="mod">
          <ac:chgData name="Carlos Caetano" userId="ba24568caaa58072" providerId="LiveId" clId="{13160B12-01D7-41C4-B775-AA7CAE76C634}" dt="2023-03-16T09:52:01.632" v="732" actId="20577"/>
          <ac:spMkLst>
            <pc:docMk/>
            <pc:sldMk cId="981266892" sldId="567"/>
            <ac:spMk id="8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10:03:34.002" v="816" actId="1036"/>
          <ac:spMkLst>
            <pc:docMk/>
            <pc:sldMk cId="981266892" sldId="567"/>
            <ac:spMk id="13" creationId="{2E60973F-5B59-7671-C26F-B78DC792C96C}"/>
          </ac:spMkLst>
        </pc:spChg>
        <pc:spChg chg="mod">
          <ac:chgData name="Carlos Caetano" userId="ba24568caaa58072" providerId="LiveId" clId="{13160B12-01D7-41C4-B775-AA7CAE76C634}" dt="2023-03-16T10:03:34.002" v="816" actId="1036"/>
          <ac:spMkLst>
            <pc:docMk/>
            <pc:sldMk cId="981266892" sldId="567"/>
            <ac:spMk id="14" creationId="{A08A60A6-EE84-5AA8-FBE0-3D4923B1C916}"/>
          </ac:spMkLst>
        </pc:spChg>
        <pc:spChg chg="mod">
          <ac:chgData name="Carlos Caetano" userId="ba24568caaa58072" providerId="LiveId" clId="{13160B12-01D7-41C4-B775-AA7CAE76C634}" dt="2023-03-16T10:03:34.002" v="816" actId="1036"/>
          <ac:spMkLst>
            <pc:docMk/>
            <pc:sldMk cId="981266892" sldId="567"/>
            <ac:spMk id="15" creationId="{DE194A9F-0B4F-4C47-E73C-987910A81089}"/>
          </ac:spMkLst>
        </pc:spChg>
        <pc:spChg chg="add mod">
          <ac:chgData name="Carlos Caetano" userId="ba24568caaa58072" providerId="LiveId" clId="{13160B12-01D7-41C4-B775-AA7CAE76C634}" dt="2023-03-16T10:07:01.957" v="893" actId="207"/>
          <ac:spMkLst>
            <pc:docMk/>
            <pc:sldMk cId="981266892" sldId="567"/>
            <ac:spMk id="17" creationId="{90189707-BDCF-7BF0-3012-1CA6CD2C11EC}"/>
          </ac:spMkLst>
        </pc:spChg>
        <pc:spChg chg="add mod">
          <ac:chgData name="Carlos Caetano" userId="ba24568caaa58072" providerId="LiveId" clId="{13160B12-01D7-41C4-B775-AA7CAE76C634}" dt="2023-03-16T10:06:10.559" v="892" actId="14100"/>
          <ac:spMkLst>
            <pc:docMk/>
            <pc:sldMk cId="981266892" sldId="567"/>
            <ac:spMk id="18" creationId="{FD3A8515-77AA-ED16-C136-02A91AE43060}"/>
          </ac:spMkLst>
        </pc:spChg>
        <pc:grpChg chg="del">
          <ac:chgData name="Carlos Caetano" userId="ba24568caaa58072" providerId="LiveId" clId="{13160B12-01D7-41C4-B775-AA7CAE76C634}" dt="2023-03-16T09:57:14.540" v="784" actId="478"/>
          <ac:grpSpMkLst>
            <pc:docMk/>
            <pc:sldMk cId="981266892" sldId="567"/>
            <ac:grpSpMk id="9" creationId="{4406C390-8E54-60E7-569E-AC3812DA0AFC}"/>
          </ac:grpSpMkLst>
        </pc:grpChg>
        <pc:grpChg chg="add mod">
          <ac:chgData name="Carlos Caetano" userId="ba24568caaa58072" providerId="LiveId" clId="{13160B12-01D7-41C4-B775-AA7CAE76C634}" dt="2023-03-16T10:04:49.380" v="836" actId="1076"/>
          <ac:grpSpMkLst>
            <pc:docMk/>
            <pc:sldMk cId="981266892" sldId="567"/>
            <ac:grpSpMk id="11" creationId="{B28F163E-3FF5-16A8-EBB1-CD9CFB250E4E}"/>
          </ac:grpSpMkLst>
        </pc:grpChg>
        <pc:picChg chg="add mod">
          <ac:chgData name="Carlos Caetano" userId="ba24568caaa58072" providerId="LiveId" clId="{13160B12-01D7-41C4-B775-AA7CAE76C634}" dt="2023-03-16T10:12:00.127" v="958"/>
          <ac:picMkLst>
            <pc:docMk/>
            <pc:sldMk cId="981266892" sldId="567"/>
            <ac:picMk id="10" creationId="{6840790F-B236-ABC1-E831-C3281C4DAEA1}"/>
          </ac:picMkLst>
        </pc:picChg>
        <pc:picChg chg="mod">
          <ac:chgData name="Carlos Caetano" userId="ba24568caaa58072" providerId="LiveId" clId="{13160B12-01D7-41C4-B775-AA7CAE76C634}" dt="2023-03-16T10:03:34.002" v="816" actId="1036"/>
          <ac:picMkLst>
            <pc:docMk/>
            <pc:sldMk cId="981266892" sldId="567"/>
            <ac:picMk id="12" creationId="{03323E46-AEED-8AE5-C731-83AE25F8DB32}"/>
          </ac:picMkLst>
        </pc:picChg>
      </pc:sldChg>
      <pc:sldChg chg="delSp add del mod delAnim">
        <pc:chgData name="Carlos Caetano" userId="ba24568caaa58072" providerId="LiveId" clId="{13160B12-01D7-41C4-B775-AA7CAE76C634}" dt="2023-03-16T02:27:40.977" v="711" actId="47"/>
        <pc:sldMkLst>
          <pc:docMk/>
          <pc:sldMk cId="2698898097" sldId="567"/>
        </pc:sldMkLst>
        <pc:grpChg chg="del">
          <ac:chgData name="Carlos Caetano" userId="ba24568caaa58072" providerId="LiveId" clId="{13160B12-01D7-41C4-B775-AA7CAE76C634}" dt="2023-03-16T02:24:06.923" v="708" actId="478"/>
          <ac:grpSpMkLst>
            <pc:docMk/>
            <pc:sldMk cId="2698898097" sldId="567"/>
            <ac:grpSpMk id="9" creationId="{4406C390-8E54-60E7-569E-AC3812DA0AFC}"/>
          </ac:grpSpMkLst>
        </pc:grpChg>
      </pc:sldChg>
      <pc:sldChg chg="addSp delSp modSp add mod delAnim modAnim">
        <pc:chgData name="Carlos Caetano" userId="ba24568caaa58072" providerId="LiveId" clId="{13160B12-01D7-41C4-B775-AA7CAE76C634}" dt="2023-03-16T10:09:55.885" v="953" actId="115"/>
        <pc:sldMkLst>
          <pc:docMk/>
          <pc:sldMk cId="3227646007" sldId="568"/>
        </pc:sldMkLst>
        <pc:spChg chg="del mod">
          <ac:chgData name="Carlos Caetano" userId="ba24568caaa58072" providerId="LiveId" clId="{13160B12-01D7-41C4-B775-AA7CAE76C634}" dt="2023-03-16T10:09:05.691" v="944" actId="478"/>
          <ac:spMkLst>
            <pc:docMk/>
            <pc:sldMk cId="3227646007" sldId="568"/>
            <ac:spMk id="3" creationId="{12E12516-DDD5-549C-3C55-9554C41E217B}"/>
          </ac:spMkLst>
        </pc:spChg>
        <pc:spChg chg="add mod">
          <ac:chgData name="Carlos Caetano" userId="ba24568caaa58072" providerId="LiveId" clId="{13160B12-01D7-41C4-B775-AA7CAE76C634}" dt="2023-03-16T10:09:55.885" v="953" actId="115"/>
          <ac:spMkLst>
            <pc:docMk/>
            <pc:sldMk cId="3227646007" sldId="568"/>
            <ac:spMk id="4" creationId="{6AB7F1AF-9BEF-2446-4EC0-B78E3E3EE9F3}"/>
          </ac:spMkLst>
        </pc:spChg>
        <pc:spChg chg="mod">
          <ac:chgData name="Carlos Caetano" userId="ba24568caaa58072" providerId="LiveId" clId="{13160B12-01D7-41C4-B775-AA7CAE76C634}" dt="2023-03-16T10:08:14.479" v="934" actId="14100"/>
          <ac:spMkLst>
            <pc:docMk/>
            <pc:sldMk cId="3227646007" sldId="568"/>
            <ac:spMk id="8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0:08:21.447" v="937" actId="478"/>
          <ac:spMkLst>
            <pc:docMk/>
            <pc:sldMk cId="3227646007" sldId="568"/>
            <ac:spMk id="17" creationId="{90189707-BDCF-7BF0-3012-1CA6CD2C11EC}"/>
          </ac:spMkLst>
        </pc:spChg>
        <pc:spChg chg="del">
          <ac:chgData name="Carlos Caetano" userId="ba24568caaa58072" providerId="LiveId" clId="{13160B12-01D7-41C4-B775-AA7CAE76C634}" dt="2023-03-16T10:08:23.179" v="938" actId="478"/>
          <ac:spMkLst>
            <pc:docMk/>
            <pc:sldMk cId="3227646007" sldId="568"/>
            <ac:spMk id="18" creationId="{FD3A8515-77AA-ED16-C136-02A91AE43060}"/>
          </ac:spMkLst>
        </pc:spChg>
        <pc:grpChg chg="del">
          <ac:chgData name="Carlos Caetano" userId="ba24568caaa58072" providerId="LiveId" clId="{13160B12-01D7-41C4-B775-AA7CAE76C634}" dt="2023-03-16T10:08:19.517" v="936" actId="478"/>
          <ac:grpSpMkLst>
            <pc:docMk/>
            <pc:sldMk cId="3227646007" sldId="568"/>
            <ac:grpSpMk id="11" creationId="{B28F163E-3FF5-16A8-EBB1-CD9CFB250E4E}"/>
          </ac:grpSpMkLst>
        </pc:grpChg>
        <pc:picChg chg="del">
          <ac:chgData name="Carlos Caetano" userId="ba24568caaa58072" providerId="LiveId" clId="{13160B12-01D7-41C4-B775-AA7CAE76C634}" dt="2023-03-16T10:08:18.179" v="935" actId="478"/>
          <ac:picMkLst>
            <pc:docMk/>
            <pc:sldMk cId="3227646007" sldId="568"/>
            <ac:picMk id="10" creationId="{6840790F-B236-ABC1-E831-C3281C4DAEA1}"/>
          </ac:picMkLst>
        </pc:picChg>
      </pc:sldChg>
      <pc:sldChg chg="add del">
        <pc:chgData name="Carlos Caetano" userId="ba24568caaa58072" providerId="LiveId" clId="{13160B12-01D7-41C4-B775-AA7CAE76C634}" dt="2023-03-16T10:07:39.783" v="896" actId="2890"/>
        <pc:sldMkLst>
          <pc:docMk/>
          <pc:sldMk cId="4154716391" sldId="568"/>
        </pc:sldMkLst>
      </pc:sldChg>
      <pc:sldChg chg="addSp delSp modSp add mod">
        <pc:chgData name="Carlos Caetano" userId="ba24568caaa58072" providerId="LiveId" clId="{13160B12-01D7-41C4-B775-AA7CAE76C634}" dt="2023-03-16T14:44:05.627" v="1028" actId="2085"/>
        <pc:sldMkLst>
          <pc:docMk/>
          <pc:sldMk cId="3856535958" sldId="569"/>
        </pc:sldMkLst>
        <pc:spChg chg="mod">
          <ac:chgData name="Carlos Caetano" userId="ba24568caaa58072" providerId="LiveId" clId="{13160B12-01D7-41C4-B775-AA7CAE76C634}" dt="2023-03-16T14:44:05.627" v="1028" actId="2085"/>
          <ac:spMkLst>
            <pc:docMk/>
            <pc:sldMk cId="3856535958" sldId="569"/>
            <ac:spMk id="2" creationId="{099235AE-6722-8EA0-8320-93CF1117949A}"/>
          </ac:spMkLst>
        </pc:spChg>
        <pc:spChg chg="add mod">
          <ac:chgData name="Carlos Caetano" userId="ba24568caaa58072" providerId="LiveId" clId="{13160B12-01D7-41C4-B775-AA7CAE76C634}" dt="2023-03-16T14:41:55.952" v="1009" actId="207"/>
          <ac:spMkLst>
            <pc:docMk/>
            <pc:sldMk cId="3856535958" sldId="569"/>
            <ac:spMk id="3" creationId="{6BD232E3-E630-72AF-0810-78C9DD388F69}"/>
          </ac:spMkLst>
        </pc:spChg>
        <pc:spChg chg="mod">
          <ac:chgData name="Carlos Caetano" userId="ba24568caaa58072" providerId="LiveId" clId="{13160B12-01D7-41C4-B775-AA7CAE76C634}" dt="2023-03-16T14:41:29.663" v="983" actId="20577"/>
          <ac:spMkLst>
            <pc:docMk/>
            <pc:sldMk cId="3856535958" sldId="569"/>
            <ac:spMk id="8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42:02.328" v="1010" actId="478"/>
          <ac:spMkLst>
            <pc:docMk/>
            <pc:sldMk cId="3856535958" sldId="569"/>
            <ac:spMk id="9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42:04.857" v="1011" actId="478"/>
          <ac:spMkLst>
            <pc:docMk/>
            <pc:sldMk cId="3856535958" sldId="569"/>
            <ac:spMk id="15" creationId="{00000000-0000-0000-0000-000000000000}"/>
          </ac:spMkLst>
        </pc:spChg>
        <pc:picChg chg="add mod">
          <ac:chgData name="Carlos Caetano" userId="ba24568caaa58072" providerId="LiveId" clId="{13160B12-01D7-41C4-B775-AA7CAE76C634}" dt="2023-03-16T14:43:52.720" v="1027" actId="1076"/>
          <ac:picMkLst>
            <pc:docMk/>
            <pc:sldMk cId="3856535958" sldId="569"/>
            <ac:picMk id="4" creationId="{A4FF7F5F-8769-4692-D799-403719CBA9D2}"/>
          </ac:picMkLst>
        </pc:picChg>
      </pc:sldChg>
      <pc:sldChg chg="addSp delSp modSp add mod delAnim modAnim">
        <pc:chgData name="Carlos Caetano" userId="ba24568caaa58072" providerId="LiveId" clId="{13160B12-01D7-41C4-B775-AA7CAE76C634}" dt="2023-03-16T15:08:01.704" v="1274" actId="1035"/>
        <pc:sldMkLst>
          <pc:docMk/>
          <pc:sldMk cId="2007783847" sldId="570"/>
        </pc:sldMkLst>
        <pc:spChg chg="add mod">
          <ac:chgData name="Carlos Caetano" userId="ba24568caaa58072" providerId="LiveId" clId="{13160B12-01D7-41C4-B775-AA7CAE76C634}" dt="2023-03-16T15:08:01.704" v="1274" actId="1035"/>
          <ac:spMkLst>
            <pc:docMk/>
            <pc:sldMk cId="2007783847" sldId="570"/>
            <ac:spMk id="2" creationId="{19B93100-967B-DBFA-1974-2157F68DAD45}"/>
          </ac:spMkLst>
        </pc:spChg>
        <pc:spChg chg="mod">
          <ac:chgData name="Carlos Caetano" userId="ba24568caaa58072" providerId="LiveId" clId="{13160B12-01D7-41C4-B775-AA7CAE76C634}" dt="2023-03-16T14:50:46.331" v="1070" actId="403"/>
          <ac:spMkLst>
            <pc:docMk/>
            <pc:sldMk cId="2007783847" sldId="570"/>
            <ac:spMk id="4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4:56:16.162" v="1147" actId="1076"/>
          <ac:spMkLst>
            <pc:docMk/>
            <pc:sldMk cId="2007783847" sldId="570"/>
            <ac:spMk id="6" creationId="{0F694D06-6CF0-E937-307F-3C0342A7C72F}"/>
          </ac:spMkLst>
        </pc:spChg>
        <pc:spChg chg="del">
          <ac:chgData name="Carlos Caetano" userId="ba24568caaa58072" providerId="LiveId" clId="{13160B12-01D7-41C4-B775-AA7CAE76C634}" dt="2023-03-16T14:51:25.407" v="1086" actId="478"/>
          <ac:spMkLst>
            <pc:docMk/>
            <pc:sldMk cId="2007783847" sldId="570"/>
            <ac:spMk id="10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50:56.849" v="1074" actId="478"/>
          <ac:spMkLst>
            <pc:docMk/>
            <pc:sldMk cId="2007783847" sldId="570"/>
            <ac:spMk id="11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50:56.849" v="1074" actId="478"/>
          <ac:spMkLst>
            <pc:docMk/>
            <pc:sldMk cId="2007783847" sldId="570"/>
            <ac:spMk id="12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07:55.413" v="1262" actId="20577"/>
          <ac:spMkLst>
            <pc:docMk/>
            <pc:sldMk cId="2007783847" sldId="570"/>
            <ac:spMk id="13" creationId="{AF271064-090C-8EA0-903E-8F2C893528AA}"/>
          </ac:spMkLst>
        </pc:spChg>
        <pc:picChg chg="add mod">
          <ac:chgData name="Carlos Caetano" userId="ba24568caaa58072" providerId="LiveId" clId="{13160B12-01D7-41C4-B775-AA7CAE76C634}" dt="2023-03-16T14:56:08.085" v="1145" actId="1076"/>
          <ac:picMkLst>
            <pc:docMk/>
            <pc:sldMk cId="2007783847" sldId="570"/>
            <ac:picMk id="3" creationId="{5D3EE098-AC5F-C3D9-52CF-DC0961666FE9}"/>
          </ac:picMkLst>
        </pc:picChg>
        <pc:picChg chg="del">
          <ac:chgData name="Carlos Caetano" userId="ba24568caaa58072" providerId="LiveId" clId="{13160B12-01D7-41C4-B775-AA7CAE76C634}" dt="2023-03-16T14:50:49.920" v="1071" actId="478"/>
          <ac:picMkLst>
            <pc:docMk/>
            <pc:sldMk cId="2007783847" sldId="570"/>
            <ac:picMk id="5" creationId="{00000000-0000-0000-0000-000000000000}"/>
          </ac:picMkLst>
        </pc:picChg>
        <pc:picChg chg="del">
          <ac:chgData name="Carlos Caetano" userId="ba24568caaa58072" providerId="LiveId" clId="{13160B12-01D7-41C4-B775-AA7CAE76C634}" dt="2023-03-16T14:50:50.360" v="1072" actId="478"/>
          <ac:picMkLst>
            <pc:docMk/>
            <pc:sldMk cId="2007783847" sldId="570"/>
            <ac:picMk id="7" creationId="{00000000-0000-0000-0000-000000000000}"/>
          </ac:picMkLst>
        </pc:picChg>
        <pc:picChg chg="del">
          <ac:chgData name="Carlos Caetano" userId="ba24568caaa58072" providerId="LiveId" clId="{13160B12-01D7-41C4-B775-AA7CAE76C634}" dt="2023-03-16T14:50:50.737" v="1073" actId="478"/>
          <ac:picMkLst>
            <pc:docMk/>
            <pc:sldMk cId="2007783847" sldId="570"/>
            <ac:picMk id="9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BA975DE-8496-4716-A336-887F51A12F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696B0A4-C470-4A72-BCF4-733CB23241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2AD8817-04BB-476B-91E9-48E61FD6F892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9832BC-C011-4337-90E7-FA3292A7AE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671193-3919-464E-8526-86AE6A6236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920D4E7-DC3E-4FF4-B960-79CB297F141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176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DD7CEAA-3990-4195-BF7C-311E48754DF8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4025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3A5D38E-B7DE-448D-8A50-FE88CABC360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5353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35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F8EAD-DDF6-41DA-8F79-F320B2E44E0E}" type="datetime1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32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FED-994D-4C3D-8E75-1604B96A58A8}" type="datetime1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9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83E9-009B-4EDF-B3A6-BE34C7F4EACC}" type="datetime1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69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32D5-D757-4E55-9CE2-6DBE212188A2}" type="datetime1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81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DA8F-AE57-4D22-8B67-2A90DB1F1142}" type="datetime1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6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C5AD-5C98-4D12-B5CF-C9505CA248C6}" type="datetime1">
              <a:rPr lang="pt-BR" smtClean="0"/>
              <a:t>04/05/2023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91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8BBB7-EE82-4A68-93FD-ED96EA6A1C4B}" type="datetime1">
              <a:rPr lang="pt-BR" smtClean="0"/>
              <a:t>04/05/2023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95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6F4B-C7D7-418F-A9A1-B00ED45CEE49}" type="datetime1">
              <a:rPr lang="pt-BR" smtClean="0"/>
              <a:t>04/05/2023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85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9DCD-F571-4319-BA3F-8384A6075429}" type="datetime1">
              <a:rPr lang="pt-BR" smtClean="0"/>
              <a:t>04/05/2023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93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7EEC-130D-432D-88AE-A0E64A0946A7}" type="datetime1">
              <a:rPr lang="pt-BR" smtClean="0"/>
              <a:t>04/05/2023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15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AF2A-B082-4E0B-8F2B-39D46DCB6C24}" type="datetime1">
              <a:rPr lang="pt-BR" smtClean="0"/>
              <a:t>04/05/2023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2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A762-05C3-4698-AA0A-E5C94F406F41}" type="datetime1">
              <a:rPr lang="pt-BR" smtClean="0"/>
              <a:t>04/05/2023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02F85-CF06-47C7-9FDF-CD284B2EA36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24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4767" y="157795"/>
            <a:ext cx="11822464" cy="6481720"/>
          </a:xfrm>
          <a:prstGeom prst="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0026" y="2929039"/>
            <a:ext cx="10379034" cy="1632101"/>
          </a:xfrm>
        </p:spPr>
        <p:txBody>
          <a:bodyPr>
            <a:noAutofit/>
          </a:bodyPr>
          <a:lstStyle/>
          <a:p>
            <a:r>
              <a:rPr lang="pt-BR" sz="4000" b="1">
                <a:solidFill>
                  <a:srgbClr val="1B5136"/>
                </a:solidFill>
                <a:latin typeface="Book Antiqua" panose="02040602050305030304" pitchFamily="18" charset="0"/>
              </a:rPr>
              <a:t>TÉCNICAS DE ANÁLISE DE CIRCUITOS </a:t>
            </a:r>
            <a:br>
              <a:rPr lang="pt-BR" sz="3200" b="1">
                <a:solidFill>
                  <a:srgbClr val="1B5136"/>
                </a:solidFill>
                <a:latin typeface="Book Antiqua" panose="02040602050305030304" pitchFamily="18" charset="0"/>
              </a:rPr>
            </a:br>
            <a:r>
              <a:rPr lang="pt-BR" sz="32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O MÉTODO DAS TENSÕES DE NÓ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446277" y="5651332"/>
            <a:ext cx="5442857" cy="923895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Prof. Carlos Ermídio F. Caetano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ccaetano@ufmg.br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sala: 2112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695419" y="573514"/>
            <a:ext cx="4801161" cy="111568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Aula 6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016601" y="2213689"/>
            <a:ext cx="8158796" cy="681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ELE064</a:t>
            </a: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– Análise de Circuitos Elétricos I</a:t>
            </a:r>
          </a:p>
        </p:txBody>
      </p:sp>
    </p:spTree>
    <p:extLst>
      <p:ext uri="{BB962C8B-B14F-4D97-AF65-F5344CB8AC3E}">
        <p14:creationId xmlns:p14="http://schemas.microsoft.com/office/powerpoint/2010/main" val="927810259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Tensões de Nó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457FF05-64F1-6AB2-FA2A-030F4619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97" y="2660783"/>
            <a:ext cx="5485922" cy="224877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02A1D359-0E6B-E42C-2791-67B975BACF38}"/>
              </a:ext>
            </a:extLst>
          </p:cNvPr>
          <p:cNvSpPr/>
          <p:nvPr/>
        </p:nvSpPr>
        <p:spPr>
          <a:xfrm>
            <a:off x="420048" y="1345963"/>
            <a:ext cx="577047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 b="1">
                <a:solidFill>
                  <a:srgbClr val="C00000"/>
                </a:solidFill>
                <a:latin typeface="Georgia" panose="02040502050405020303" pitchFamily="18" charset="0"/>
              </a:rPr>
              <a:t>Passos: </a:t>
            </a:r>
            <a:endParaRPr lang="pt-BR" altLang="en-US" sz="2000"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7C911459-7E8C-F2C4-7D52-FB92753C45B2}"/>
                  </a:ext>
                </a:extLst>
              </p:cNvPr>
              <p:cNvSpPr/>
              <p:nvPr/>
            </p:nvSpPr>
            <p:spPr>
              <a:xfrm>
                <a:off x="622197" y="1929186"/>
                <a:ext cx="60569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altLang="en-US">
                    <a:solidFill>
                      <a:srgbClr val="C00000"/>
                    </a:solidFill>
                    <a:latin typeface="Georgia" panose="02040502050405020303" pitchFamily="18" charset="0"/>
                  </a:rPr>
                  <a:t>5º</a:t>
                </a:r>
                <a:r>
                  <a:rPr lang="pt-BR" altLang="en-US">
                    <a:latin typeface="Georgia" panose="02040502050405020303" pitchFamily="18" charset="0"/>
                  </a:rPr>
                  <a:t> - Gerar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equações com base na LKC, usando as variáveis de tensão de nó definidas.</a:t>
                </a:r>
              </a:p>
            </p:txBody>
          </p:sp>
        </mc:Choice>
        <mc:Fallback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7C911459-7E8C-F2C4-7D52-FB92753C4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97" y="1929186"/>
                <a:ext cx="6056987" cy="646331"/>
              </a:xfrm>
              <a:prstGeom prst="rect">
                <a:avLst/>
              </a:prstGeom>
              <a:blipFill>
                <a:blip r:embed="rId3"/>
                <a:stretch>
                  <a:fillRect l="-805" t="-4717" r="-9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6D275E20-D03F-2A64-CACE-5E5A8FCD4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789" y="2567400"/>
            <a:ext cx="2469456" cy="2270906"/>
          </a:xfrm>
          <a:prstGeom prst="rect">
            <a:avLst/>
          </a:prstGeom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D775386E-2016-5808-23B6-F99CDB3A0FE1}"/>
              </a:ext>
            </a:extLst>
          </p:cNvPr>
          <p:cNvSpPr/>
          <p:nvPr/>
        </p:nvSpPr>
        <p:spPr>
          <a:xfrm>
            <a:off x="7047382" y="1910777"/>
            <a:ext cx="4834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en-US">
                <a:latin typeface="Georgia" panose="02040502050405020303" pitchFamily="18" charset="0"/>
              </a:rPr>
              <a:t>Obtendo as correntes nos ramos conectados a um dos nós essenciais: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2B97DB4-30D1-168A-ABE7-8A9F64E40731}"/>
                  </a:ext>
                </a:extLst>
              </p:cNvPr>
              <p:cNvSpPr txBox="1"/>
              <p:nvPr/>
            </p:nvSpPr>
            <p:spPr>
              <a:xfrm>
                <a:off x="9694518" y="3305588"/>
                <a:ext cx="1677895" cy="668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  <m: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pt-BR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F2B97DB4-30D1-168A-ABE7-8A9F64E40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518" y="3305588"/>
                <a:ext cx="1677895" cy="6685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529A78E3-75FF-4ABF-F410-9E6452D5A8FA}"/>
                  </a:ext>
                </a:extLst>
              </p:cNvPr>
              <p:cNvSpPr txBox="1"/>
              <p:nvPr/>
            </p:nvSpPr>
            <p:spPr>
              <a:xfrm>
                <a:off x="400738" y="5412290"/>
                <a:ext cx="3474413" cy="670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−10</m:t>
                          </m:r>
                          <m:r>
                            <a:rPr lang="pt-BR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529A78E3-75FF-4ABF-F410-9E6452D5A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38" y="5412290"/>
                <a:ext cx="3474413" cy="670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AFC08FBF-6B71-755E-06F3-76810DE766D4}"/>
              </a:ext>
            </a:extLst>
          </p:cNvPr>
          <p:cNvSpPr/>
          <p:nvPr/>
        </p:nvSpPr>
        <p:spPr>
          <a:xfrm>
            <a:off x="420048" y="4821121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No nó 1: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D2D94D0-CBD6-3541-2E31-1F516B47E423}"/>
              </a:ext>
            </a:extLst>
          </p:cNvPr>
          <p:cNvSpPr/>
          <p:nvPr/>
        </p:nvSpPr>
        <p:spPr>
          <a:xfrm>
            <a:off x="4209728" y="4821120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No nó 2: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8327B26-5A87-1A09-1590-F1D3D8E67763}"/>
                  </a:ext>
                </a:extLst>
              </p:cNvPr>
              <p:cNvSpPr txBox="1"/>
              <p:nvPr/>
            </p:nvSpPr>
            <p:spPr>
              <a:xfrm>
                <a:off x="4209728" y="5412290"/>
                <a:ext cx="2913362" cy="619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8327B26-5A87-1A09-1590-F1D3D8E67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728" y="5412290"/>
                <a:ext cx="2913362" cy="619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E8BA209-AFDB-8880-67F7-B738165769FD}"/>
                  </a:ext>
                </a:extLst>
              </p:cNvPr>
              <p:cNvSpPr/>
              <p:nvPr/>
            </p:nvSpPr>
            <p:spPr>
              <a:xfrm>
                <a:off x="7208323" y="4812892"/>
                <a:ext cx="4732187" cy="161582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altLang="en-US" b="1">
                    <a:solidFill>
                      <a:srgbClr val="FF0000"/>
                    </a:solidFill>
                    <a:latin typeface="Georgia" panose="02040502050405020303" pitchFamily="18" charset="0"/>
                  </a:rPr>
                  <a:t>OBSERVE</a:t>
                </a:r>
              </a:p>
              <a:p>
                <a:pPr algn="just"/>
                <a:r>
                  <a:rPr lang="pt-BR" altLang="en-US">
                    <a:latin typeface="Georgia" panose="02040502050405020303" pitchFamily="18" charset="0"/>
                  </a:rPr>
                  <a:t>Ao se determinar as tensões de nó,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t-BR"/>
                  <a:t> e</a:t>
                </a:r>
                <a14:m>
                  <m:oMath xmlns:m="http://schemas.openxmlformats.org/officeDocument/2006/math">
                    <m:r>
                      <a:rPr lang="pt-BR" altLang="pt-BR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, o circuito está resolvido, uma vez que todas as correntes nos ramos do circuito são descritas por meio dos valores de </a:t>
                </a:r>
                <a:r>
                  <a:rPr lang="pt-BR" altLang="en-US" b="1" i="1">
                    <a:solidFill>
                      <a:srgbClr val="C00000"/>
                    </a:solidFill>
                    <a:latin typeface="Georgia" panose="02040502050405020303" pitchFamily="18" charset="0"/>
                  </a:rPr>
                  <a:t>R</a:t>
                </a:r>
                <a:r>
                  <a:rPr lang="pt-BR" altLang="en-US">
                    <a:latin typeface="Georgia" panose="02040502050405020303" pitchFamily="18" charset="0"/>
                  </a:rPr>
                  <a:t>,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t-BR"/>
                  <a:t> e</a:t>
                </a:r>
                <a14:m>
                  <m:oMath xmlns:m="http://schemas.openxmlformats.org/officeDocument/2006/math">
                    <m:r>
                      <a:rPr lang="pt-BR" altLang="pt-BR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E8BA209-AFDB-8880-67F7-B73816576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323" y="4812892"/>
                <a:ext cx="4732187" cy="1615827"/>
              </a:xfrm>
              <a:prstGeom prst="rect">
                <a:avLst/>
              </a:prstGeom>
              <a:blipFill>
                <a:blip r:embed="rId8"/>
                <a:stretch>
                  <a:fillRect l="-1030" r="-1030" b="-5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9608741" y="967920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404713357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2" grpId="0"/>
      <p:bldP spid="3" grpId="0"/>
      <p:bldP spid="4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Tensões de Nó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2A1D359-0E6B-E42C-2791-67B975BACF38}"/>
                  </a:ext>
                </a:extLst>
              </p:cNvPr>
              <p:cNvSpPr/>
              <p:nvPr/>
            </p:nvSpPr>
            <p:spPr>
              <a:xfrm>
                <a:off x="420047" y="1345963"/>
                <a:ext cx="11372150" cy="1133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en-US" sz="2400">
                    <a:latin typeface="Century" panose="02040604050505020304" pitchFamily="18" charset="0"/>
                  </a:rPr>
                  <a:t>Determine as correntes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altLang="en-US" sz="2400">
                    <a:latin typeface="Century" panose="020406040505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</m:oMath>
                </a14:m>
                <a:r>
                  <a:rPr lang="pt-BR" altLang="en-US" sz="2400">
                    <a:latin typeface="Century" panose="02040604050505020304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pt-BR" altLang="en-US" sz="2400">
                    <a:latin typeface="Century" panose="02040604050505020304" pitchFamily="18" charset="0"/>
                  </a:rPr>
                  <a:t> no circuito a seguir. Determine a </a:t>
                </a:r>
                <a:r>
                  <a:rPr lang="pt-BR" altLang="en-US" sz="2400">
                    <a:solidFill>
                      <a:srgbClr val="C00000"/>
                    </a:solidFill>
                    <a:latin typeface="Century" panose="02040604050505020304" pitchFamily="18" charset="0"/>
                  </a:rPr>
                  <a:t>potência</a:t>
                </a:r>
                <a:r>
                  <a:rPr lang="pt-BR" altLang="en-US" sz="2400">
                    <a:latin typeface="Century" panose="02040604050505020304" pitchFamily="18" charset="0"/>
                  </a:rPr>
                  <a:t> associada a cada fonte.</a:t>
                </a:r>
              </a:p>
            </p:txBody>
          </p:sp>
        </mc:Choice>
        <mc:Fallback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2A1D359-0E6B-E42C-2791-67B975BAC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47" y="1345963"/>
                <a:ext cx="11372150" cy="1133067"/>
              </a:xfrm>
              <a:prstGeom prst="rect">
                <a:avLst/>
              </a:prstGeom>
              <a:blipFill>
                <a:blip r:embed="rId2"/>
                <a:stretch>
                  <a:fillRect l="-858" r="-804" b="-12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10190631" y="96792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EXEMPLO</a:t>
            </a:r>
          </a:p>
        </p:txBody>
      </p:sp>
      <p:pic>
        <p:nvPicPr>
          <p:cNvPr id="10" name="Imagem 9" descr="Esquemático, Linha do tempo, Gráfico de caixa estreita&#10;&#10;Descrição gerada automaticamente">
            <a:extLst>
              <a:ext uri="{FF2B5EF4-FFF2-40B4-BE49-F238E27FC236}">
                <a16:creationId xmlns:a16="http://schemas.microsoft.com/office/drawing/2014/main" id="{8F990FE4-094D-A9D3-C57C-6884D87D9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58" y="2870912"/>
            <a:ext cx="7844642" cy="2748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ADBD098-E2B7-3FFA-DAF0-18F7E552625A}"/>
                  </a:ext>
                </a:extLst>
              </p:cNvPr>
              <p:cNvSpPr txBox="1"/>
              <p:nvPr/>
            </p:nvSpPr>
            <p:spPr>
              <a:xfrm>
                <a:off x="301292" y="6010163"/>
                <a:ext cx="70495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pt-BR" alt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pt-BR" alt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pt-BR" altLang="en-US" sz="2000">
                    <a:latin typeface="Georgia" panose="02040502050405020303" pitchFamily="18" charset="0"/>
                  </a:rPr>
                  <a:t>,</a:t>
                </a:r>
                <a:r>
                  <a:rPr lang="pt-BR" altLang="en-US" sz="200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pt-BR" alt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altLang="en-US" sz="2000">
                    <a:latin typeface="Georgia" panose="02040502050405020303" pitchFamily="18" charset="0"/>
                  </a:rPr>
                  <a:t>,</a:t>
                </a:r>
                <a:r>
                  <a:rPr lang="pt-BR" altLang="en-US" sz="200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pt-BR" altLang="en-US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pt-BR" altLang="en-US" sz="2000">
                    <a:latin typeface="Georgia" panose="020405020504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pt-BR" alt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00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pt-BR" altLang="en-US" sz="2000">
                    <a:latin typeface="Georgia" panose="020405020504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pt-BR" alt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alt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alt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pt-BR" altLang="en-US" sz="2000">
                    <a:latin typeface="Georgia" panose="02040502050405020303" pitchFamily="18" charset="0"/>
                  </a:rPr>
                  <a:t> </a:t>
                </a:r>
                <a:endParaRPr lang="pt-BR" sz="200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ADBD098-E2B7-3FFA-DAF0-18F7E552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92" y="6010163"/>
                <a:ext cx="7049533" cy="400110"/>
              </a:xfrm>
              <a:prstGeom prst="rect">
                <a:avLst/>
              </a:prstGeom>
              <a:blipFill>
                <a:blip r:embed="rId4"/>
                <a:stretch>
                  <a:fillRect t="-12121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5556CDF6-C33A-14B8-DE0F-1B1A2A440785}"/>
              </a:ext>
            </a:extLst>
          </p:cNvPr>
          <p:cNvSpPr/>
          <p:nvPr/>
        </p:nvSpPr>
        <p:spPr>
          <a:xfrm>
            <a:off x="4450616" y="2387101"/>
            <a:ext cx="3311011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sz="240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rPr>
              <a:t>Exemplo 4.2 </a:t>
            </a:r>
          </a:p>
        </p:txBody>
      </p:sp>
    </p:spTree>
    <p:extLst>
      <p:ext uri="{BB962C8B-B14F-4D97-AF65-F5344CB8AC3E}">
        <p14:creationId xmlns:p14="http://schemas.microsoft.com/office/powerpoint/2010/main" val="241027806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Tensões de Nó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2A1D359-0E6B-E42C-2791-67B975BACF38}"/>
              </a:ext>
            </a:extLst>
          </p:cNvPr>
          <p:cNvSpPr/>
          <p:nvPr/>
        </p:nvSpPr>
        <p:spPr>
          <a:xfrm>
            <a:off x="420047" y="1595339"/>
            <a:ext cx="11372150" cy="579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400">
                <a:latin typeface="Century" panose="02040604050505020304" pitchFamily="18" charset="0"/>
              </a:rPr>
              <a:t>Determine a potência dissipada no resistor de 5 Ω.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6637410" y="937984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EXEMPLO – FONTE DEPENDENTE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ADBD098-E2B7-3FFA-DAF0-18F7E552625A}"/>
                  </a:ext>
                </a:extLst>
              </p:cNvPr>
              <p:cNvSpPr txBox="1"/>
              <p:nvPr/>
            </p:nvSpPr>
            <p:spPr>
              <a:xfrm>
                <a:off x="301293" y="6010163"/>
                <a:ext cx="18362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en-US" sz="2000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pt-BR" alt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pt-BR" alt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sub>
                      </m:sSub>
                      <m:r>
                        <a:rPr lang="pt-BR" altLang="en-US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7,2</m:t>
                      </m:r>
                      <m:r>
                        <a:rPr lang="pt-BR" alt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pt-BR" sz="200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ADBD098-E2B7-3FFA-DAF0-18F7E552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93" y="6010163"/>
                <a:ext cx="1836266" cy="400110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C29FA7C8-757F-6338-1959-51875479F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22" y="2742458"/>
            <a:ext cx="7772400" cy="272366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BF6706A-7C85-991E-FB33-6A42AD971306}"/>
              </a:ext>
            </a:extLst>
          </p:cNvPr>
          <p:cNvSpPr/>
          <p:nvPr/>
        </p:nvSpPr>
        <p:spPr>
          <a:xfrm>
            <a:off x="4450616" y="2220849"/>
            <a:ext cx="3311011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sz="240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rPr>
              <a:t>Exemplo 4.3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515067B-2A13-C8AA-204A-FED3C58BB26C}"/>
              </a:ext>
            </a:extLst>
          </p:cNvPr>
          <p:cNvSpPr/>
          <p:nvPr/>
        </p:nvSpPr>
        <p:spPr>
          <a:xfrm>
            <a:off x="7541817" y="5351891"/>
            <a:ext cx="4340303" cy="1061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b="1">
                <a:solidFill>
                  <a:srgbClr val="FF0000"/>
                </a:solidFill>
                <a:latin typeface="Georgia" panose="02040502050405020303" pitchFamily="18" charset="0"/>
              </a:rPr>
              <a:t>ATENÇÃO</a:t>
            </a:r>
          </a:p>
          <a:p>
            <a:pPr algn="just"/>
            <a:r>
              <a:rPr lang="pt-BR" altLang="en-US">
                <a:latin typeface="Georgia" panose="02040502050405020303" pitchFamily="18" charset="0"/>
              </a:rPr>
              <a:t>A variável de controle deve ser descrita como função das tensões de nó.</a:t>
            </a:r>
          </a:p>
        </p:txBody>
      </p:sp>
    </p:spTree>
    <p:extLst>
      <p:ext uri="{BB962C8B-B14F-4D97-AF65-F5344CB8AC3E}">
        <p14:creationId xmlns:p14="http://schemas.microsoft.com/office/powerpoint/2010/main" val="106564933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Tensões de Nó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2A1D359-0E6B-E42C-2791-67B975BACF38}"/>
              </a:ext>
            </a:extLst>
          </p:cNvPr>
          <p:cNvSpPr/>
          <p:nvPr/>
        </p:nvSpPr>
        <p:spPr>
          <a:xfrm>
            <a:off x="420047" y="1595339"/>
            <a:ext cx="11372150" cy="1128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400">
                <a:latin typeface="Century" panose="02040604050505020304" pitchFamily="18" charset="0"/>
              </a:rPr>
              <a:t>Quando uma fonte de tensão é o único elemento entre dois nós essenciais, o MTN é simplificado.  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4499971" y="944486"/>
            <a:ext cx="7382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CASOS ESPECIAIS – TENSÃO DE NÓ CONHECIDA</a:t>
            </a:r>
          </a:p>
        </p:txBody>
      </p:sp>
      <p:pic>
        <p:nvPicPr>
          <p:cNvPr id="5" name="Imagem 4" descr="Desenho de pessoa com relógio no topo&#10;&#10;Descrição gerada automaticamente com confiança baixa">
            <a:extLst>
              <a:ext uri="{FF2B5EF4-FFF2-40B4-BE49-F238E27FC236}">
                <a16:creationId xmlns:a16="http://schemas.microsoft.com/office/drawing/2014/main" id="{A155EA61-9362-37FF-643C-A33E7CF7B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92" y="2723468"/>
            <a:ext cx="6894616" cy="277950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EDB7F214-130B-9936-FEE7-F44D75EA6A77}"/>
                  </a:ext>
                </a:extLst>
              </p:cNvPr>
              <p:cNvSpPr/>
              <p:nvPr/>
            </p:nvSpPr>
            <p:spPr>
              <a:xfrm>
                <a:off x="279173" y="4700122"/>
                <a:ext cx="3556557" cy="1615827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altLang="en-US" b="1">
                    <a:solidFill>
                      <a:srgbClr val="FF0000"/>
                    </a:solidFill>
                    <a:latin typeface="Georgia" panose="02040502050405020303" pitchFamily="18" charset="0"/>
                  </a:rPr>
                  <a:t>OBSERVE</a:t>
                </a:r>
              </a:p>
              <a:p>
                <a:pPr algn="just"/>
                <a:r>
                  <a:rPr lang="pt-BR" altLang="en-US">
                    <a:latin typeface="Georgia" panose="02040502050405020303" pitchFamily="18" charset="0"/>
                  </a:rPr>
                  <a:t>O número de equações necessário será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. Em que </a:t>
                </a:r>
                <a14:m>
                  <m:oMath xmlns:m="http://schemas.openxmlformats.org/officeDocument/2006/math">
                    <m:r>
                      <a:rPr lang="pt-BR" altLang="pt-BR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  é o número de fontes de tensão entre nós essenciais. </a:t>
                </a:r>
              </a:p>
            </p:txBody>
          </p:sp>
        </mc:Choice>
        <mc:Fallback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EDB7F214-130B-9936-FEE7-F44D75EA6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73" y="4700122"/>
                <a:ext cx="3556557" cy="1615827"/>
              </a:xfrm>
              <a:prstGeom prst="rect">
                <a:avLst/>
              </a:prstGeom>
              <a:blipFill>
                <a:blip r:embed="rId3"/>
                <a:stretch>
                  <a:fillRect l="-1544" r="-1372" b="-5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51CAE3DF-4A9A-12BA-73CB-5F27EFE31D3C}"/>
                  </a:ext>
                </a:extLst>
              </p:cNvPr>
              <p:cNvSpPr txBox="1"/>
              <p:nvPr/>
            </p:nvSpPr>
            <p:spPr>
              <a:xfrm>
                <a:off x="10398930" y="5941447"/>
                <a:ext cx="154875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=125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51CAE3DF-4A9A-12BA-73CB-5F27EFE31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8930" y="5941447"/>
                <a:ext cx="1548757" cy="430887"/>
              </a:xfrm>
              <a:prstGeom prst="rect">
                <a:avLst/>
              </a:prstGeom>
              <a:blipFill>
                <a:blip r:embed="rId4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0688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Tensões de Nó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4690728" y="944486"/>
            <a:ext cx="7191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CASOS ESPECIAIS – O CONCEITO DE SUPER NÓ</a:t>
            </a:r>
          </a:p>
        </p:txBody>
      </p:sp>
      <p:pic>
        <p:nvPicPr>
          <p:cNvPr id="3" name="Imagem 2" descr="Desenho de um relógio de ponteiros&#10;&#10;Descrição gerada automaticamente com confiança baixa">
            <a:extLst>
              <a:ext uri="{FF2B5EF4-FFF2-40B4-BE49-F238E27FC236}">
                <a16:creationId xmlns:a16="http://schemas.microsoft.com/office/drawing/2014/main" id="{CA043495-09B8-C79D-8FF8-7CA065994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09" y="1409996"/>
            <a:ext cx="5796787" cy="2230227"/>
          </a:xfrm>
          <a:prstGeom prst="rect">
            <a:avLst/>
          </a:prstGeom>
        </p:spPr>
      </p:pic>
      <p:pic>
        <p:nvPicPr>
          <p:cNvPr id="12" name="Imagem 11" descr="Diagrama, Esquemático&#10;&#10;Descrição gerada automaticamente">
            <a:extLst>
              <a:ext uri="{FF2B5EF4-FFF2-40B4-BE49-F238E27FC236}">
                <a16:creationId xmlns:a16="http://schemas.microsoft.com/office/drawing/2014/main" id="{A8550A6D-C301-1460-6E47-1AEE4EF0D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83" y="1351507"/>
            <a:ext cx="5718710" cy="25659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285F893-CA45-0A1D-C9FA-3D7D2471826A}"/>
                  </a:ext>
                </a:extLst>
              </p:cNvPr>
              <p:cNvSpPr txBox="1"/>
              <p:nvPr/>
            </p:nvSpPr>
            <p:spPr>
              <a:xfrm>
                <a:off x="771898" y="4263711"/>
                <a:ext cx="12816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285F893-CA45-0A1D-C9FA-3D7D2471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98" y="4263711"/>
                <a:ext cx="128163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E0AEA7B-012C-2319-F4D4-29FBAF92AFD9}"/>
                  </a:ext>
                </a:extLst>
              </p:cNvPr>
              <p:cNvSpPr txBox="1"/>
              <p:nvPr/>
            </p:nvSpPr>
            <p:spPr>
              <a:xfrm>
                <a:off x="771898" y="5587158"/>
                <a:ext cx="2696186" cy="619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8E0AEA7B-012C-2319-F4D4-29FBAF92A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898" y="5587158"/>
                <a:ext cx="2696186" cy="619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7CEB1DCA-9ABE-15FC-28EC-D68F8AAE46F3}"/>
              </a:ext>
            </a:extLst>
          </p:cNvPr>
          <p:cNvSpPr/>
          <p:nvPr/>
        </p:nvSpPr>
        <p:spPr>
          <a:xfrm>
            <a:off x="467552" y="3694032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No nó 1: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97EB49A-B7BD-F2DF-B169-AF1C7653128B}"/>
              </a:ext>
            </a:extLst>
          </p:cNvPr>
          <p:cNvSpPr/>
          <p:nvPr/>
        </p:nvSpPr>
        <p:spPr>
          <a:xfrm>
            <a:off x="467552" y="4938519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No nó 2: (Eq. 1)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4F3E3EB-7867-6D37-2C74-B7C0D8C5B6AE}"/>
                  </a:ext>
                </a:extLst>
              </p:cNvPr>
              <p:cNvSpPr txBox="1"/>
              <p:nvPr/>
            </p:nvSpPr>
            <p:spPr>
              <a:xfrm>
                <a:off x="4116811" y="4263711"/>
                <a:ext cx="2332305" cy="619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74F3E3EB-7867-6D37-2C74-B7C0D8C5B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811" y="4263711"/>
                <a:ext cx="2332305" cy="6199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tângulo 18">
            <a:extLst>
              <a:ext uri="{FF2B5EF4-FFF2-40B4-BE49-F238E27FC236}">
                <a16:creationId xmlns:a16="http://schemas.microsoft.com/office/drawing/2014/main" id="{C5A1D0CD-E4CB-AD5D-D9A2-0CA4423C0052}"/>
              </a:ext>
            </a:extLst>
          </p:cNvPr>
          <p:cNvSpPr/>
          <p:nvPr/>
        </p:nvSpPr>
        <p:spPr>
          <a:xfrm>
            <a:off x="3737268" y="3677679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No nó 3: (Eq. 2)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36EAB24-CEC6-BE98-9C13-C3F7C6104337}"/>
              </a:ext>
            </a:extLst>
          </p:cNvPr>
          <p:cNvSpPr/>
          <p:nvPr/>
        </p:nvSpPr>
        <p:spPr>
          <a:xfrm>
            <a:off x="350425" y="345749"/>
            <a:ext cx="4340303" cy="1061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b="1">
                <a:solidFill>
                  <a:srgbClr val="FF0000"/>
                </a:solidFill>
                <a:latin typeface="Georgia" panose="02040502050405020303" pitchFamily="18" charset="0"/>
              </a:rPr>
              <a:t>OBSERVE</a:t>
            </a:r>
          </a:p>
          <a:p>
            <a:pPr algn="just"/>
            <a:r>
              <a:rPr lang="pt-BR" altLang="en-US">
                <a:latin typeface="Georgia" panose="02040502050405020303" pitchFamily="18" charset="0"/>
              </a:rPr>
              <a:t>A corrente </a:t>
            </a:r>
            <a:r>
              <a:rPr lang="pt-BR" altLang="en-US" b="1" i="1" err="1">
                <a:latin typeface="Georgia" panose="02040502050405020303" pitchFamily="18" charset="0"/>
              </a:rPr>
              <a:t>i</a:t>
            </a:r>
            <a:r>
              <a:rPr lang="pt-BR" altLang="en-US">
                <a:latin typeface="Georgia" panose="02040502050405020303" pitchFamily="18" charset="0"/>
              </a:rPr>
              <a:t> é desconhecida. No entanto, podemos somar a primeira e segunda eq.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B4F6452-7695-4E71-3F02-1440055C19C0}"/>
              </a:ext>
            </a:extLst>
          </p:cNvPr>
          <p:cNvSpPr/>
          <p:nvPr/>
        </p:nvSpPr>
        <p:spPr>
          <a:xfrm>
            <a:off x="3737268" y="4936274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(Eq. 1) + (Eq. 2)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04EDC6B-37E2-B3AD-D215-469F21C378FF}"/>
                  </a:ext>
                </a:extLst>
              </p:cNvPr>
              <p:cNvSpPr txBox="1"/>
              <p:nvPr/>
            </p:nvSpPr>
            <p:spPr>
              <a:xfrm>
                <a:off x="4114677" y="5587158"/>
                <a:ext cx="3822457" cy="6199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pt-BR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04EDC6B-37E2-B3AD-D215-469F21C37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677" y="5587158"/>
                <a:ext cx="3822457" cy="619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4C7DECF8-4D67-64ED-5E57-583FD0998935}"/>
              </a:ext>
            </a:extLst>
          </p:cNvPr>
          <p:cNvCxnSpPr/>
          <p:nvPr/>
        </p:nvCxnSpPr>
        <p:spPr>
          <a:xfrm>
            <a:off x="3622460" y="3694032"/>
            <a:ext cx="0" cy="27346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3C95BFB-347B-41D9-7559-A34F078341C2}"/>
              </a:ext>
            </a:extLst>
          </p:cNvPr>
          <p:cNvCxnSpPr/>
          <p:nvPr/>
        </p:nvCxnSpPr>
        <p:spPr>
          <a:xfrm>
            <a:off x="8026226" y="3694032"/>
            <a:ext cx="0" cy="27346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DD591FB9-DC5F-D025-1309-354101B12A41}"/>
              </a:ext>
            </a:extLst>
          </p:cNvPr>
          <p:cNvSpPr/>
          <p:nvPr/>
        </p:nvSpPr>
        <p:spPr>
          <a:xfrm>
            <a:off x="8282909" y="3677678"/>
            <a:ext cx="3160339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Entre os nós 2 e 3: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9A4600C9-8373-CF61-082F-34AAC355FEA0}"/>
                  </a:ext>
                </a:extLst>
              </p:cNvPr>
              <p:cNvSpPr txBox="1"/>
              <p:nvPr/>
            </p:nvSpPr>
            <p:spPr>
              <a:xfrm>
                <a:off x="8282909" y="4268698"/>
                <a:ext cx="1921231" cy="427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pt-BR" sz="20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9" name="CaixaDeTexto 28">
                <a:extLst>
                  <a:ext uri="{FF2B5EF4-FFF2-40B4-BE49-F238E27FC236}">
                    <a16:creationId xmlns:a16="http://schemas.microsoft.com/office/drawing/2014/main" id="{9A4600C9-8373-CF61-082F-34AAC355F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909" y="4268698"/>
                <a:ext cx="1921231" cy="427425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8A4D0AE-BEEE-CE50-B00B-F88CB89C829F}"/>
                  </a:ext>
                </a:extLst>
              </p:cNvPr>
              <p:cNvSpPr txBox="1"/>
              <p:nvPr/>
            </p:nvSpPr>
            <p:spPr>
              <a:xfrm>
                <a:off x="8282909" y="4769815"/>
                <a:ext cx="2013914" cy="617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pt-BR" sz="2000"/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C8A4D0AE-BEEE-CE50-B00B-F88CB89C8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909" y="4769815"/>
                <a:ext cx="2013914" cy="6179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F90D009C-221C-C8A9-583E-786FE935625A}"/>
                  </a:ext>
                </a:extLst>
              </p:cNvPr>
              <p:cNvSpPr txBox="1"/>
              <p:nvPr/>
            </p:nvSpPr>
            <p:spPr>
              <a:xfrm>
                <a:off x="10331181" y="5205828"/>
                <a:ext cx="138672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F90D009C-221C-C8A9-583E-786FE935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81" y="5205828"/>
                <a:ext cx="138672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63782E0-F145-2717-9C04-F94711E83927}"/>
                  </a:ext>
                </a:extLst>
              </p:cNvPr>
              <p:cNvSpPr txBox="1"/>
              <p:nvPr/>
            </p:nvSpPr>
            <p:spPr>
              <a:xfrm>
                <a:off x="10331181" y="5625090"/>
                <a:ext cx="1393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=60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63782E0-F145-2717-9C04-F94711E83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81" y="5625090"/>
                <a:ext cx="1393267" cy="430887"/>
              </a:xfrm>
              <a:prstGeom prst="rect">
                <a:avLst/>
              </a:prstGeom>
              <a:blipFill>
                <a:blip r:embed="rId11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B84019D-3B0C-10A1-2A45-DD8146BC2A4C}"/>
                  </a:ext>
                </a:extLst>
              </p:cNvPr>
              <p:cNvSpPr txBox="1"/>
              <p:nvPr/>
            </p:nvSpPr>
            <p:spPr>
              <a:xfrm>
                <a:off x="10331182" y="6025200"/>
                <a:ext cx="139326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=80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DB84019D-3B0C-10A1-2A45-DD8146BC2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82" y="6025200"/>
                <a:ext cx="1393267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36414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19" grpId="0"/>
      <p:bldP spid="20" grpId="0" animBg="1"/>
      <p:bldP spid="22" grpId="0"/>
      <p:bldP spid="24" grpId="0"/>
      <p:bldP spid="28" grpId="0"/>
      <p:bldP spid="29" grpId="0"/>
      <p:bldP spid="31" grpId="0"/>
      <p:bldP spid="32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Tensões de Nó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4690728" y="944486"/>
            <a:ext cx="7191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CASOS ESPECIAIS – O CONCEITO DE SUPER NÓ</a:t>
            </a:r>
          </a:p>
        </p:txBody>
      </p:sp>
      <p:pic>
        <p:nvPicPr>
          <p:cNvPr id="2" name="Imagem 1" descr="Desenho de um relógio de ponteiros&#10;&#10;Descrição gerada automaticamente com confiança baixa">
            <a:extLst>
              <a:ext uri="{FF2B5EF4-FFF2-40B4-BE49-F238E27FC236}">
                <a16:creationId xmlns:a16="http://schemas.microsoft.com/office/drawing/2014/main" id="{BDE6D60F-F33D-91DD-CA08-61806E5DE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5" y="1056904"/>
            <a:ext cx="4475604" cy="1721922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D3BED290-3EDE-6225-B1F3-507E14A919D4}"/>
              </a:ext>
            </a:extLst>
          </p:cNvPr>
          <p:cNvGrpSpPr/>
          <p:nvPr/>
        </p:nvGrpSpPr>
        <p:grpSpPr>
          <a:xfrm>
            <a:off x="345206" y="2778826"/>
            <a:ext cx="6964914" cy="3459357"/>
            <a:chOff x="2460567" y="2513932"/>
            <a:chExt cx="6964914" cy="3459357"/>
          </a:xfrm>
        </p:grpSpPr>
        <p:pic>
          <p:nvPicPr>
            <p:cNvPr id="10" name="Imagem 9" descr="Diagrama, Esquemático&#10;&#10;Descrição gerada automaticamente">
              <a:extLst>
                <a:ext uri="{FF2B5EF4-FFF2-40B4-BE49-F238E27FC236}">
                  <a16:creationId xmlns:a16="http://schemas.microsoft.com/office/drawing/2014/main" id="{6CB14D8B-F901-0379-832D-E33D56805E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628"/>
            <a:stretch/>
          </p:blipFill>
          <p:spPr>
            <a:xfrm>
              <a:off x="2460567" y="3096359"/>
              <a:ext cx="6964914" cy="2876930"/>
            </a:xfrm>
            <a:prstGeom prst="rect">
              <a:avLst/>
            </a:prstGeom>
          </p:spPr>
        </p:pic>
        <p:sp>
          <p:nvSpPr>
            <p:cNvPr id="4" name="Forma Livre 3">
              <a:extLst>
                <a:ext uri="{FF2B5EF4-FFF2-40B4-BE49-F238E27FC236}">
                  <a16:creationId xmlns:a16="http://schemas.microsoft.com/office/drawing/2014/main" id="{D26EA464-2469-E312-5BBC-A5F68D7E4072}"/>
                </a:ext>
              </a:extLst>
            </p:cNvPr>
            <p:cNvSpPr/>
            <p:nvPr/>
          </p:nvSpPr>
          <p:spPr>
            <a:xfrm>
              <a:off x="6066666" y="2909455"/>
              <a:ext cx="832897" cy="688768"/>
            </a:xfrm>
            <a:custGeom>
              <a:avLst/>
              <a:gdLst>
                <a:gd name="connsiteX0" fmla="*/ 96627 w 702268"/>
                <a:gd name="connsiteY0" fmla="*/ 938151 h 938151"/>
                <a:gd name="connsiteX1" fmla="*/ 49125 w 702268"/>
                <a:gd name="connsiteY1" fmla="*/ 320634 h 938151"/>
                <a:gd name="connsiteX2" fmla="*/ 702268 w 702268"/>
                <a:gd name="connsiteY2" fmla="*/ 0 h 93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2268" h="938151">
                  <a:moveTo>
                    <a:pt x="96627" y="938151"/>
                  </a:moveTo>
                  <a:cubicBezTo>
                    <a:pt x="22406" y="707571"/>
                    <a:pt x="-51815" y="476992"/>
                    <a:pt x="49125" y="320634"/>
                  </a:cubicBezTo>
                  <a:cubicBezTo>
                    <a:pt x="150065" y="164275"/>
                    <a:pt x="426166" y="82137"/>
                    <a:pt x="702268" y="0"/>
                  </a:cubicBezTo>
                </a:path>
              </a:pathLst>
            </a:custGeom>
            <a:noFill/>
            <a:ln w="19050">
              <a:solidFill>
                <a:srgbClr val="3F8DC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1746C0A5-0734-3029-9CC9-07E4C2A4E69B}"/>
                </a:ext>
              </a:extLst>
            </p:cNvPr>
            <p:cNvSpPr/>
            <p:nvPr/>
          </p:nvSpPr>
          <p:spPr>
            <a:xfrm>
              <a:off x="6824179" y="2513932"/>
              <a:ext cx="1462245" cy="5790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pt-BR" altLang="en-US" sz="2400">
                  <a:solidFill>
                    <a:srgbClr val="0070C0"/>
                  </a:solidFill>
                  <a:latin typeface="Georgia" panose="02040502050405020303" pitchFamily="18" charset="0"/>
                </a:rPr>
                <a:t>Super nó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6BC02C1-9B09-3D31-7403-03C527C4205C}"/>
                  </a:ext>
                </a:extLst>
              </p:cNvPr>
              <p:cNvSpPr txBox="1"/>
              <p:nvPr/>
            </p:nvSpPr>
            <p:spPr>
              <a:xfrm>
                <a:off x="7773555" y="3259963"/>
                <a:ext cx="138672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=50</m:t>
                      </m:r>
                      <m:r>
                        <a:rPr lang="pt-BR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sz="220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6BC02C1-9B09-3D31-7403-03C527C42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55" y="3259963"/>
                <a:ext cx="138672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ED39574C-7101-A4A1-44EA-69497142288B}"/>
              </a:ext>
            </a:extLst>
          </p:cNvPr>
          <p:cNvSpPr/>
          <p:nvPr/>
        </p:nvSpPr>
        <p:spPr>
          <a:xfrm>
            <a:off x="7469209" y="2690284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No nó 1: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645863A-98CF-CDB6-4356-3F7272B50514}"/>
              </a:ext>
            </a:extLst>
          </p:cNvPr>
          <p:cNvSpPr/>
          <p:nvPr/>
        </p:nvSpPr>
        <p:spPr>
          <a:xfrm>
            <a:off x="7469209" y="3709139"/>
            <a:ext cx="3447010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No super nó: (Eq. única)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DD76BED-67BB-35B8-77C9-9777FAA03531}"/>
                  </a:ext>
                </a:extLst>
              </p:cNvPr>
              <p:cNvSpPr txBox="1"/>
              <p:nvPr/>
            </p:nvSpPr>
            <p:spPr>
              <a:xfrm>
                <a:off x="7773555" y="4481794"/>
                <a:ext cx="4167423" cy="672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2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pt-BR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m:rPr>
                              <m:sty m:val="p"/>
                            </m:rPr>
                            <a:rPr lang="el-GR" sz="22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pt-BR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−4</m:t>
                      </m:r>
                      <m:r>
                        <a:rPr lang="pt-BR" sz="22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2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0DD76BED-67BB-35B8-77C9-9777FAA03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55" y="4481794"/>
                <a:ext cx="4167423" cy="6727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tângulo 16">
            <a:extLst>
              <a:ext uri="{FF2B5EF4-FFF2-40B4-BE49-F238E27FC236}">
                <a16:creationId xmlns:a16="http://schemas.microsoft.com/office/drawing/2014/main" id="{AC2E3061-3459-1AB3-979D-D644639E8CF7}"/>
              </a:ext>
            </a:extLst>
          </p:cNvPr>
          <p:cNvSpPr/>
          <p:nvPr/>
        </p:nvSpPr>
        <p:spPr>
          <a:xfrm>
            <a:off x="7469209" y="5228324"/>
            <a:ext cx="3160339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Entre nós 2 e 3: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D465B5C-B99F-C6C8-DE0D-576BEAC9D39B}"/>
                  </a:ext>
                </a:extLst>
              </p:cNvPr>
              <p:cNvSpPr txBox="1"/>
              <p:nvPr/>
            </p:nvSpPr>
            <p:spPr>
              <a:xfrm>
                <a:off x="7773555" y="5804082"/>
                <a:ext cx="2087879" cy="460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4E8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4E8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4E8F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4E8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4E8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4E8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4E8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4E8F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4E8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4E8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4E8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m:oMathPara>
                </a14:m>
                <a:endParaRPr lang="pt-BR" sz="2200">
                  <a:solidFill>
                    <a:srgbClr val="4E8F00"/>
                  </a:solidFill>
                </a:endParaRPr>
              </a:p>
            </p:txBody>
          </p:sp>
        </mc:Choice>
        <mc:Fallback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5D465B5C-B99F-C6C8-DE0D-576BEAC9D3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3555" y="5804082"/>
                <a:ext cx="2087879" cy="460960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3327D1D-E985-64A2-974C-C14869A0C778}"/>
                  </a:ext>
                </a:extLst>
              </p:cNvPr>
              <p:cNvSpPr txBox="1"/>
              <p:nvPr/>
            </p:nvSpPr>
            <p:spPr>
              <a:xfrm>
                <a:off x="5474954" y="1709636"/>
                <a:ext cx="5770978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altLang="pt-BR" sz="2000">
                    <a:latin typeface="Century" panose="02040604050505020304" pitchFamily="18" charset="0"/>
                  </a:rPr>
                  <a:t>Quantas Eq.? </a:t>
                </a:r>
                <a:endParaRPr lang="pt-BR" altLang="pt-BR" sz="2000" b="1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→          </m:t>
                    </m:r>
                    <m:d>
                      <m:dPr>
                        <m:ctrlP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altLang="pt-BR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Eq</m:t>
                    </m:r>
                    <m:r>
                      <a:rPr lang="pt-BR" altLang="pt-BR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sz="2000">
                    <a:solidFill>
                      <a:schemeClr val="tx1"/>
                    </a:solidFill>
                  </a:rPr>
                  <a:t> </a:t>
                </a:r>
                <a:endParaRPr lang="pt-BR" sz="2000"/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3327D1D-E985-64A2-974C-C14869A0C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954" y="1709636"/>
                <a:ext cx="5770978" cy="707886"/>
              </a:xfrm>
              <a:prstGeom prst="rect">
                <a:avLst/>
              </a:prstGeom>
              <a:blipFill>
                <a:blip r:embed="rId8"/>
                <a:stretch>
                  <a:fillRect l="-1056" t="-4274" b="-6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1834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Tensões de Nó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10190630" y="944486"/>
            <a:ext cx="169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EXEMPLO</a:t>
            </a:r>
          </a:p>
        </p:txBody>
      </p:sp>
      <p:pic>
        <p:nvPicPr>
          <p:cNvPr id="12" name="Imagem 11" descr="Uma imagem contendo objeto, relógio, olhando, estacionado&#10;&#10;Descrição gerada automaticamente">
            <a:extLst>
              <a:ext uri="{FF2B5EF4-FFF2-40B4-BE49-F238E27FC236}">
                <a16:creationId xmlns:a16="http://schemas.microsoft.com/office/drawing/2014/main" id="{76D569B3-AEE1-FA79-6BB4-1ED79823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DF4FA"/>
              </a:clrFrom>
              <a:clrTo>
                <a:srgbClr val="EDF4F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18383"/>
            <a:ext cx="7772400" cy="27598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04160E0E-F20C-4355-7133-8F54A8E234F6}"/>
                  </a:ext>
                </a:extLst>
              </p:cNvPr>
              <p:cNvSpPr/>
              <p:nvPr/>
            </p:nvSpPr>
            <p:spPr>
              <a:xfrm>
                <a:off x="420047" y="1595339"/>
                <a:ext cx="11372150" cy="5741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en-US" sz="2400">
                    <a:latin typeface="Century" panose="02040604050505020304" pitchFamily="18" charset="0"/>
                  </a:rPr>
                  <a:t>Determine a tensão </a:t>
                </a:r>
                <a14:m>
                  <m:oMath xmlns:m="http://schemas.openxmlformats.org/officeDocument/2006/math">
                    <m:r>
                      <a:rPr lang="pt-BR" alt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pt-BR" altLang="en-US" sz="2400">
                    <a:latin typeface="Century" panose="02040604050505020304" pitchFamily="18" charset="0"/>
                  </a:rPr>
                  <a:t> no circuito abaixo:  </a:t>
                </a:r>
              </a:p>
            </p:txBody>
          </p:sp>
        </mc:Choice>
        <mc:Fallback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04160E0E-F20C-4355-7133-8F54A8E23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47" y="1595339"/>
                <a:ext cx="11372150" cy="574132"/>
              </a:xfrm>
              <a:prstGeom prst="rect">
                <a:avLst/>
              </a:prstGeom>
              <a:blipFill>
                <a:blip r:embed="rId4"/>
                <a:stretch>
                  <a:fillRect l="-858" b="-26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91E5B79-4B55-AD1B-7D4E-E2C11E9AC57F}"/>
                  </a:ext>
                </a:extLst>
              </p:cNvPr>
              <p:cNvSpPr txBox="1"/>
              <p:nvPr/>
            </p:nvSpPr>
            <p:spPr>
              <a:xfrm>
                <a:off x="183419" y="5997832"/>
                <a:ext cx="118096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=8 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91E5B79-4B55-AD1B-7D4E-E2C11E9AC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19" y="5997832"/>
                <a:ext cx="118096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534627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4767" y="157795"/>
            <a:ext cx="11822464" cy="6481720"/>
          </a:xfrm>
          <a:prstGeom prst="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0026" y="2929039"/>
            <a:ext cx="10379034" cy="1632101"/>
          </a:xfrm>
        </p:spPr>
        <p:txBody>
          <a:bodyPr>
            <a:noAutofit/>
          </a:bodyPr>
          <a:lstStyle/>
          <a:p>
            <a:r>
              <a:rPr lang="pt-BR" sz="4000" b="1">
                <a:solidFill>
                  <a:srgbClr val="1B5136"/>
                </a:solidFill>
                <a:latin typeface="Book Antiqua" panose="02040602050305030304" pitchFamily="18" charset="0"/>
              </a:rPr>
              <a:t>TÉCNICAS DE ANÁLISE DE CIRCUITOS </a:t>
            </a:r>
            <a:br>
              <a:rPr lang="pt-BR" sz="3200" b="1">
                <a:solidFill>
                  <a:srgbClr val="1B5136"/>
                </a:solidFill>
                <a:latin typeface="Book Antiqua" panose="02040602050305030304" pitchFamily="18" charset="0"/>
              </a:rPr>
            </a:br>
            <a:r>
              <a:rPr lang="pt-BR" sz="32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O MÉTODO DAS TENSÕES DE NÓ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446277" y="5651332"/>
            <a:ext cx="5442857" cy="923895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Prof. Carlos Ermídio F. Caetano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ccaetano@ufmg.br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sala: 2112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695419" y="573514"/>
            <a:ext cx="4801161" cy="111568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Aula 6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016601" y="2213689"/>
            <a:ext cx="8158796" cy="681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ELE064</a:t>
            </a: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– Análise de Circuitos Elétricos I</a:t>
            </a:r>
          </a:p>
        </p:txBody>
      </p:sp>
    </p:spTree>
    <p:extLst>
      <p:ext uri="{BB962C8B-B14F-4D97-AF65-F5344CB8AC3E}">
        <p14:creationId xmlns:p14="http://schemas.microsoft.com/office/powerpoint/2010/main" val="1504744193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Objetivos</a:t>
            </a:r>
          </a:p>
        </p:txBody>
      </p:sp>
      <p:sp>
        <p:nvSpPr>
          <p:cNvPr id="9" name="Retângulo Arredondado 8"/>
          <p:cNvSpPr/>
          <p:nvPr/>
        </p:nvSpPr>
        <p:spPr>
          <a:xfrm>
            <a:off x="499531" y="3931443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Entender e saber utilizar o </a:t>
            </a:r>
            <a:r>
              <a:rPr lang="pt-BR" sz="2400" b="1">
                <a:solidFill>
                  <a:srgbClr val="C00000"/>
                </a:solidFill>
                <a:latin typeface="Century" panose="02040604050505020304" pitchFamily="18" charset="0"/>
              </a:rPr>
              <a:t>Método das Tensões de Nó 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(MTN) para resolver um circuito elétrico.</a:t>
            </a:r>
          </a:p>
        </p:txBody>
      </p:sp>
      <p:sp>
        <p:nvSpPr>
          <p:cNvPr id="15" name="Retângulo Arredondado 14"/>
          <p:cNvSpPr/>
          <p:nvPr/>
        </p:nvSpPr>
        <p:spPr>
          <a:xfrm>
            <a:off x="499531" y="5255034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Entender os </a:t>
            </a:r>
            <a:r>
              <a:rPr lang="pt-BR" sz="2400" b="1">
                <a:solidFill>
                  <a:srgbClr val="0070C0"/>
                </a:solidFill>
                <a:latin typeface="Century" panose="02040604050505020304" pitchFamily="18" charset="0"/>
              </a:rPr>
              <a:t>casos especiais 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de aplicação do </a:t>
            </a:r>
            <a:r>
              <a:rPr lang="pt-BR" sz="2400" b="1">
                <a:solidFill>
                  <a:srgbClr val="C00000"/>
                </a:solidFill>
                <a:latin typeface="Century" panose="02040604050505020304" pitchFamily="18" charset="0"/>
              </a:rPr>
              <a:t>MTN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488CB5-0A4B-4B79-81A2-C670CD8F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2" name="Retângulo Arredondado 8">
            <a:extLst>
              <a:ext uri="{FF2B5EF4-FFF2-40B4-BE49-F238E27FC236}">
                <a16:creationId xmlns:a16="http://schemas.microsoft.com/office/drawing/2014/main" id="{099235AE-6722-8EA0-8320-93CF1117949A}"/>
              </a:ext>
            </a:extLst>
          </p:cNvPr>
          <p:cNvSpPr/>
          <p:nvPr/>
        </p:nvSpPr>
        <p:spPr>
          <a:xfrm>
            <a:off x="499531" y="2600077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Compreender a </a:t>
            </a:r>
            <a:r>
              <a:rPr lang="pt-BR" sz="2400" b="1">
                <a:solidFill>
                  <a:srgbClr val="0070C0"/>
                </a:solidFill>
                <a:latin typeface="Century" panose="02040604050505020304" pitchFamily="18" charset="0"/>
              </a:rPr>
              <a:t>terminologia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 e as </a:t>
            </a:r>
            <a:r>
              <a:rPr lang="pt-BR" sz="2400" b="1">
                <a:solidFill>
                  <a:srgbClr val="0070C0"/>
                </a:solidFill>
                <a:latin typeface="Century" panose="02040604050505020304" pitchFamily="18" charset="0"/>
              </a:rPr>
              <a:t>características necessárias 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à aplicação dos métodos de análise de circuitos.</a:t>
            </a:r>
          </a:p>
        </p:txBody>
      </p:sp>
    </p:spTree>
    <p:extLst>
      <p:ext uri="{BB962C8B-B14F-4D97-AF65-F5344CB8AC3E}">
        <p14:creationId xmlns:p14="http://schemas.microsoft.com/office/powerpoint/2010/main" val="3924408493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CAPÍTULO 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488CB5-0A4B-4B79-81A2-C670CD8F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2" name="Retângulo Arredondado 8">
            <a:extLst>
              <a:ext uri="{FF2B5EF4-FFF2-40B4-BE49-F238E27FC236}">
                <a16:creationId xmlns:a16="http://schemas.microsoft.com/office/drawing/2014/main" id="{099235AE-6722-8EA0-8320-93CF1117949A}"/>
              </a:ext>
            </a:extLst>
          </p:cNvPr>
          <p:cNvSpPr/>
          <p:nvPr/>
        </p:nvSpPr>
        <p:spPr>
          <a:xfrm>
            <a:off x="262393" y="2421527"/>
            <a:ext cx="8436334" cy="424630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tx1"/>
                </a:solidFill>
                <a:latin typeface="Century" panose="02040604050505020304" pitchFamily="18" charset="0"/>
              </a:rPr>
              <a:t>Terminologia.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tx1"/>
                </a:solidFill>
                <a:latin typeface="Century" panose="02040604050505020304" pitchFamily="18" charset="0"/>
              </a:rPr>
              <a:t>O Método das Tensões de Nó (MTN).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O Método das Correntes de Malha (MCM).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Transformação de fonte.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Equivalentes de Thévenin e Norton.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Máxima transferência de potência.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Teorema da Superposição.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BD232E3-E630-72AF-0810-78C9DD388F69}"/>
              </a:ext>
            </a:extLst>
          </p:cNvPr>
          <p:cNvSpPr txBox="1">
            <a:spLocks/>
          </p:cNvSpPr>
          <p:nvPr/>
        </p:nvSpPr>
        <p:spPr>
          <a:xfrm>
            <a:off x="2517569" y="1046219"/>
            <a:ext cx="9364550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sz="3400">
                <a:solidFill>
                  <a:schemeClr val="tx1">
                    <a:lumMod val="50000"/>
                    <a:lumOff val="50000"/>
                  </a:schemeClr>
                </a:solidFill>
              </a:rPr>
              <a:t>TÉCNICAS DE ANÁLISE DE CIRCUITOS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FF7F5F-8769-4692-D799-403719CBA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49" t="34206" r="4326" b="6831"/>
          <a:stretch/>
        </p:blipFill>
        <p:spPr bwMode="auto">
          <a:xfrm>
            <a:off x="8698727" y="2005483"/>
            <a:ext cx="3019697" cy="44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790809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sz="3600"/>
              <a:t>CONTEXTUALIZAÇÃO</a:t>
            </a:r>
          </a:p>
        </p:txBody>
      </p:sp>
      <p:sp>
        <p:nvSpPr>
          <p:cNvPr id="3" name="Retângulo 2"/>
          <p:cNvSpPr/>
          <p:nvPr/>
        </p:nvSpPr>
        <p:spPr>
          <a:xfrm>
            <a:off x="409145" y="1670176"/>
            <a:ext cx="1137371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2400">
                <a:latin typeface="Georgia" panose="02040502050405020303" pitchFamily="18" charset="0"/>
              </a:rPr>
              <a:t>Até esse momento no curso, compreendemos as </a:t>
            </a:r>
            <a:r>
              <a:rPr lang="pt-BR" sz="2400" b="1">
                <a:solidFill>
                  <a:srgbClr val="0070C0"/>
                </a:solidFill>
                <a:latin typeface="Georgia" panose="02040502050405020303" pitchFamily="18" charset="0"/>
              </a:rPr>
              <a:t>leis básicas de circuitos </a:t>
            </a:r>
            <a:r>
              <a:rPr lang="pt-BR" sz="2400">
                <a:latin typeface="Georgia" panose="02040502050405020303" pitchFamily="18" charset="0"/>
              </a:rPr>
              <a:t>e como aplica-las para resolver circuitos resistivos simples. </a:t>
            </a:r>
          </a:p>
          <a:p>
            <a:pPr algn="just"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2400">
                <a:latin typeface="Georgia" panose="02040502050405020303" pitchFamily="18" charset="0"/>
              </a:rPr>
              <a:t>Derivamos, por meio das leis básicas, ferramentas que nos permitiram resolver circuitos de forma prática, sendo elas: 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9E13A0C-496A-C02B-F385-C430A1BB934C}"/>
              </a:ext>
            </a:extLst>
          </p:cNvPr>
          <p:cNvSpPr/>
          <p:nvPr/>
        </p:nvSpPr>
        <p:spPr>
          <a:xfrm>
            <a:off x="823857" y="3570067"/>
            <a:ext cx="10552704" cy="164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pt-BR" altLang="en-US" sz="2200">
                <a:latin typeface="Georgia" panose="02040502050405020303" pitchFamily="18" charset="0"/>
              </a:rPr>
              <a:t>Obtenção de </a:t>
            </a:r>
            <a:r>
              <a:rPr lang="pt-BR" altLang="en-US" sz="2200" b="1">
                <a:solidFill>
                  <a:srgbClr val="C00000"/>
                </a:solidFill>
                <a:latin typeface="Georgia" panose="02040502050405020303" pitchFamily="18" charset="0"/>
              </a:rPr>
              <a:t>circuitos equivalentes</a:t>
            </a:r>
            <a:r>
              <a:rPr lang="pt-BR" altLang="en-US" sz="2200">
                <a:latin typeface="Georgia" panose="02040502050405020303" pitchFamily="18" charset="0"/>
              </a:rPr>
              <a:t>, por meio de associações do tipo série e paralelo, além da transformação estrela-triangulo</a:t>
            </a:r>
            <a:r>
              <a:rPr lang="pt-BR" altLang="en-US" sz="2400">
                <a:latin typeface="Georgia" panose="02040502050405020303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pt-BR" altLang="en-US" sz="2200">
                <a:latin typeface="Georgia" panose="02040502050405020303" pitchFamily="18" charset="0"/>
              </a:rPr>
              <a:t>Aplicação dos conceitos de </a:t>
            </a:r>
            <a:r>
              <a:rPr lang="pt-BR" altLang="en-US" sz="2200" b="1">
                <a:solidFill>
                  <a:srgbClr val="0070C0"/>
                </a:solidFill>
                <a:latin typeface="Georgia" panose="02040502050405020303" pitchFamily="18" charset="0"/>
              </a:rPr>
              <a:t>divisão de tensão </a:t>
            </a:r>
            <a:r>
              <a:rPr lang="pt-BR" altLang="en-US" sz="2200">
                <a:latin typeface="Georgia" panose="02040502050405020303" pitchFamily="18" charset="0"/>
              </a:rPr>
              <a:t>e de </a:t>
            </a:r>
            <a:r>
              <a:rPr lang="pt-BR" altLang="en-US" sz="2200" b="1">
                <a:solidFill>
                  <a:srgbClr val="C00000"/>
                </a:solidFill>
                <a:latin typeface="Georgia" panose="02040502050405020303" pitchFamily="18" charset="0"/>
              </a:rPr>
              <a:t>corrente</a:t>
            </a:r>
            <a:r>
              <a:rPr lang="pt-BR" altLang="en-US" sz="2200"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6A2388-8FF7-F09D-C172-3BA4AF5FA611}"/>
              </a:ext>
            </a:extLst>
          </p:cNvPr>
          <p:cNvSpPr txBox="1"/>
          <p:nvPr/>
        </p:nvSpPr>
        <p:spPr>
          <a:xfrm>
            <a:off x="8111536" y="927536"/>
            <a:ext cx="3770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O QUE VIMOS ATÉ AQUI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2A59F09-0364-7265-36D8-49085A0A93FB}"/>
              </a:ext>
            </a:extLst>
          </p:cNvPr>
          <p:cNvSpPr/>
          <p:nvPr/>
        </p:nvSpPr>
        <p:spPr>
          <a:xfrm>
            <a:off x="409145" y="5396978"/>
            <a:ext cx="113737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2400">
                <a:latin typeface="Georgia" panose="02040502050405020303" pitchFamily="18" charset="0"/>
              </a:rPr>
              <a:t>Todavia, a medida que o </a:t>
            </a:r>
            <a:r>
              <a:rPr lang="pt-BR" sz="2400" b="1">
                <a:solidFill>
                  <a:srgbClr val="C00000"/>
                </a:solidFill>
                <a:latin typeface="Georgia" panose="02040502050405020303" pitchFamily="18" charset="0"/>
              </a:rPr>
              <a:t>circuito ganha complexidade</a:t>
            </a:r>
            <a:r>
              <a:rPr lang="pt-BR" sz="2400">
                <a:latin typeface="Georgia" panose="02040502050405020303" pitchFamily="18" charset="0"/>
              </a:rPr>
              <a:t>, ao se incluir muitos elementos ao mesmo, a aplicação das técnicas aprendidas torna a solução possível, porém </a:t>
            </a:r>
            <a:r>
              <a:rPr lang="pt-BR" sz="2400" b="1">
                <a:solidFill>
                  <a:srgbClr val="0070C0"/>
                </a:solidFill>
                <a:latin typeface="Georgia" panose="02040502050405020303" pitchFamily="18" charset="0"/>
              </a:rPr>
              <a:t>muito dispendiosa</a:t>
            </a:r>
            <a:r>
              <a:rPr lang="pt-BR" sz="2400">
                <a:latin typeface="Georgia" panose="02040502050405020303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71881302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sz="3600"/>
              <a:t>TERMINOLOGIA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Adaptadas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BFC5C63-473E-A381-20FC-D40720755C0F}"/>
              </a:ext>
            </a:extLst>
          </p:cNvPr>
          <p:cNvSpPr txBox="1"/>
          <p:nvPr/>
        </p:nvSpPr>
        <p:spPr>
          <a:xfrm>
            <a:off x="5320707" y="915813"/>
            <a:ext cx="6561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DESCRIÇÃO DO CIRCUITO - VOCABULÁRIO</a:t>
            </a: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D2B6BC3-65F8-7A3F-0661-66743A9AF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9"/>
          <a:stretch/>
        </p:blipFill>
        <p:spPr>
          <a:xfrm>
            <a:off x="278420" y="1765384"/>
            <a:ext cx="5813620" cy="4532990"/>
          </a:xfrm>
          <a:prstGeom prst="rect">
            <a:avLst/>
          </a:prstGeom>
        </p:spPr>
      </p:pic>
      <p:pic>
        <p:nvPicPr>
          <p:cNvPr id="13" name="Imagem 12" descr="Diagrama, Esquemático&#10;&#10;Descrição gerada automaticamente">
            <a:extLst>
              <a:ext uri="{FF2B5EF4-FFF2-40B4-BE49-F238E27FC236}">
                <a16:creationId xmlns:a16="http://schemas.microsoft.com/office/drawing/2014/main" id="{9E0F23D6-84E5-91BD-E745-BBFB112C1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38" y="2164108"/>
            <a:ext cx="5573144" cy="3721145"/>
          </a:xfrm>
          <a:prstGeom prst="rect">
            <a:avLst/>
          </a:prstGeom>
        </p:spPr>
      </p:pic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7601AA58-F9D5-5A9D-AFF7-2DFF8DDFFED2}"/>
              </a:ext>
            </a:extLst>
          </p:cNvPr>
          <p:cNvSpPr/>
          <p:nvPr/>
        </p:nvSpPr>
        <p:spPr>
          <a:xfrm>
            <a:off x="6604300" y="2521295"/>
            <a:ext cx="507400" cy="271642"/>
          </a:xfrm>
          <a:prstGeom prst="roundRect">
            <a:avLst>
              <a:gd name="adj" fmla="val 45114"/>
            </a:avLst>
          </a:prstGeom>
          <a:solidFill>
            <a:srgbClr val="FF0000">
              <a:alpha val="25098"/>
            </a:srgbClr>
          </a:solidFill>
          <a:ln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584636F3-74F4-D71B-6562-D8CC353FA267}"/>
              </a:ext>
            </a:extLst>
          </p:cNvPr>
          <p:cNvSpPr/>
          <p:nvPr/>
        </p:nvSpPr>
        <p:spPr>
          <a:xfrm>
            <a:off x="402618" y="2164108"/>
            <a:ext cx="507400" cy="271642"/>
          </a:xfrm>
          <a:prstGeom prst="roundRect">
            <a:avLst>
              <a:gd name="adj" fmla="val 45114"/>
            </a:avLst>
          </a:prstGeom>
          <a:solidFill>
            <a:srgbClr val="FF0000">
              <a:alpha val="25098"/>
            </a:srgbClr>
          </a:solidFill>
          <a:ln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E9FCFFB1-F880-1CAF-2209-8B08AC10177A}"/>
              </a:ext>
            </a:extLst>
          </p:cNvPr>
          <p:cNvSpPr/>
          <p:nvPr/>
        </p:nvSpPr>
        <p:spPr>
          <a:xfrm>
            <a:off x="9360706" y="3882476"/>
            <a:ext cx="498429" cy="298806"/>
          </a:xfrm>
          <a:prstGeom prst="roundRect">
            <a:avLst>
              <a:gd name="adj" fmla="val 45114"/>
            </a:avLst>
          </a:prstGeom>
          <a:solidFill>
            <a:srgbClr val="4E8F00">
              <a:alpha val="29804"/>
            </a:srgbClr>
          </a:solidFill>
          <a:ln>
            <a:solidFill>
              <a:srgbClr val="1B5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68151290-F34F-AA62-8ACE-A9E04C90918B}"/>
              </a:ext>
            </a:extLst>
          </p:cNvPr>
          <p:cNvSpPr/>
          <p:nvPr/>
        </p:nvSpPr>
        <p:spPr>
          <a:xfrm>
            <a:off x="415686" y="2771129"/>
            <a:ext cx="1292798" cy="271642"/>
          </a:xfrm>
          <a:prstGeom prst="roundRect">
            <a:avLst>
              <a:gd name="adj" fmla="val 45114"/>
            </a:avLst>
          </a:prstGeom>
          <a:solidFill>
            <a:srgbClr val="4E8F00">
              <a:alpha val="29804"/>
            </a:srgbClr>
          </a:solidFill>
          <a:ln>
            <a:solidFill>
              <a:srgbClr val="1B5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orma Livre 25">
            <a:extLst>
              <a:ext uri="{FF2B5EF4-FFF2-40B4-BE49-F238E27FC236}">
                <a16:creationId xmlns:a16="http://schemas.microsoft.com/office/drawing/2014/main" id="{AB7A6FF2-AC94-9104-F62A-85C8983565FF}"/>
              </a:ext>
            </a:extLst>
          </p:cNvPr>
          <p:cNvSpPr/>
          <p:nvPr/>
        </p:nvSpPr>
        <p:spPr>
          <a:xfrm>
            <a:off x="6641318" y="2414902"/>
            <a:ext cx="4033679" cy="3251987"/>
          </a:xfrm>
          <a:custGeom>
            <a:avLst/>
            <a:gdLst>
              <a:gd name="connsiteX0" fmla="*/ 295020 w 3792220"/>
              <a:gd name="connsiteY0" fmla="*/ 266110 h 3503694"/>
              <a:gd name="connsiteX1" fmla="*/ 319083 w 3792220"/>
              <a:gd name="connsiteY1" fmla="*/ 470647 h 3503694"/>
              <a:gd name="connsiteX2" fmla="*/ 1762872 w 3792220"/>
              <a:gd name="connsiteY2" fmla="*/ 506741 h 3503694"/>
              <a:gd name="connsiteX3" fmla="*/ 3206662 w 3792220"/>
              <a:gd name="connsiteY3" fmla="*/ 530804 h 3503694"/>
              <a:gd name="connsiteX4" fmla="*/ 3146504 w 3792220"/>
              <a:gd name="connsiteY4" fmla="*/ 3045404 h 3503694"/>
              <a:gd name="connsiteX5" fmla="*/ 3495420 w 3792220"/>
              <a:gd name="connsiteY5" fmla="*/ 3237910 h 3503694"/>
              <a:gd name="connsiteX6" fmla="*/ 3555578 w 3792220"/>
              <a:gd name="connsiteY6" fmla="*/ 217983 h 3503694"/>
              <a:gd name="connsiteX7" fmla="*/ 295020 w 3792220"/>
              <a:gd name="connsiteY7" fmla="*/ 266110 h 3503694"/>
              <a:gd name="connsiteX0" fmla="*/ 103410 w 3600610"/>
              <a:gd name="connsiteY0" fmla="*/ 276837 h 3514421"/>
              <a:gd name="connsiteX1" fmla="*/ 127473 w 3600610"/>
              <a:gd name="connsiteY1" fmla="*/ 481374 h 3514421"/>
              <a:gd name="connsiteX2" fmla="*/ 1571262 w 3600610"/>
              <a:gd name="connsiteY2" fmla="*/ 517468 h 3514421"/>
              <a:gd name="connsiteX3" fmla="*/ 3015052 w 3600610"/>
              <a:gd name="connsiteY3" fmla="*/ 541531 h 3514421"/>
              <a:gd name="connsiteX4" fmla="*/ 2954894 w 3600610"/>
              <a:gd name="connsiteY4" fmla="*/ 3056131 h 3514421"/>
              <a:gd name="connsiteX5" fmla="*/ 3303810 w 3600610"/>
              <a:gd name="connsiteY5" fmla="*/ 3248637 h 3514421"/>
              <a:gd name="connsiteX6" fmla="*/ 3363968 w 3600610"/>
              <a:gd name="connsiteY6" fmla="*/ 228710 h 3514421"/>
              <a:gd name="connsiteX7" fmla="*/ 103410 w 3600610"/>
              <a:gd name="connsiteY7" fmla="*/ 276837 h 351442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72358 w 3510744"/>
              <a:gd name="connsiteY0" fmla="*/ 127327 h 3364911"/>
              <a:gd name="connsiteX1" fmla="*/ 96421 w 3510744"/>
              <a:gd name="connsiteY1" fmla="*/ 331864 h 3364911"/>
              <a:gd name="connsiteX2" fmla="*/ 1540210 w 3510744"/>
              <a:gd name="connsiteY2" fmla="*/ 367958 h 3364911"/>
              <a:gd name="connsiteX3" fmla="*/ 2984000 w 3510744"/>
              <a:gd name="connsiteY3" fmla="*/ 392021 h 3364911"/>
              <a:gd name="connsiteX4" fmla="*/ 2923842 w 3510744"/>
              <a:gd name="connsiteY4" fmla="*/ 2906621 h 3364911"/>
              <a:gd name="connsiteX5" fmla="*/ 3272758 w 3510744"/>
              <a:gd name="connsiteY5" fmla="*/ 3099127 h 3364911"/>
              <a:gd name="connsiteX6" fmla="*/ 3332916 w 3510744"/>
              <a:gd name="connsiteY6" fmla="*/ 79200 h 3364911"/>
              <a:gd name="connsiteX7" fmla="*/ 72358 w 3510744"/>
              <a:gd name="connsiteY7" fmla="*/ 127327 h 3364911"/>
              <a:gd name="connsiteX0" fmla="*/ 72358 w 3510744"/>
              <a:gd name="connsiteY0" fmla="*/ 127327 h 3298456"/>
              <a:gd name="connsiteX1" fmla="*/ 96421 w 3510744"/>
              <a:gd name="connsiteY1" fmla="*/ 331864 h 3298456"/>
              <a:gd name="connsiteX2" fmla="*/ 1540210 w 3510744"/>
              <a:gd name="connsiteY2" fmla="*/ 367958 h 3298456"/>
              <a:gd name="connsiteX3" fmla="*/ 2984000 w 3510744"/>
              <a:gd name="connsiteY3" fmla="*/ 392021 h 3298456"/>
              <a:gd name="connsiteX4" fmla="*/ 2923842 w 3510744"/>
              <a:gd name="connsiteY4" fmla="*/ 2906621 h 3298456"/>
              <a:gd name="connsiteX5" fmla="*/ 3272758 w 3510744"/>
              <a:gd name="connsiteY5" fmla="*/ 3099127 h 3298456"/>
              <a:gd name="connsiteX6" fmla="*/ 3332916 w 3510744"/>
              <a:gd name="connsiteY6" fmla="*/ 79200 h 3298456"/>
              <a:gd name="connsiteX7" fmla="*/ 72358 w 3510744"/>
              <a:gd name="connsiteY7" fmla="*/ 127327 h 3298456"/>
              <a:gd name="connsiteX0" fmla="*/ 72358 w 3510744"/>
              <a:gd name="connsiteY0" fmla="*/ 127327 h 3140145"/>
              <a:gd name="connsiteX1" fmla="*/ 96421 w 3510744"/>
              <a:gd name="connsiteY1" fmla="*/ 331864 h 3140145"/>
              <a:gd name="connsiteX2" fmla="*/ 1540210 w 3510744"/>
              <a:gd name="connsiteY2" fmla="*/ 367958 h 3140145"/>
              <a:gd name="connsiteX3" fmla="*/ 2984000 w 3510744"/>
              <a:gd name="connsiteY3" fmla="*/ 392021 h 3140145"/>
              <a:gd name="connsiteX4" fmla="*/ 2923842 w 3510744"/>
              <a:gd name="connsiteY4" fmla="*/ 2906621 h 3140145"/>
              <a:gd name="connsiteX5" fmla="*/ 3272758 w 3510744"/>
              <a:gd name="connsiteY5" fmla="*/ 3099127 h 3140145"/>
              <a:gd name="connsiteX6" fmla="*/ 3332916 w 3510744"/>
              <a:gd name="connsiteY6" fmla="*/ 79200 h 3140145"/>
              <a:gd name="connsiteX7" fmla="*/ 72358 w 3510744"/>
              <a:gd name="connsiteY7" fmla="*/ 127327 h 3140145"/>
              <a:gd name="connsiteX0" fmla="*/ 72358 w 3496031"/>
              <a:gd name="connsiteY0" fmla="*/ 127327 h 3140145"/>
              <a:gd name="connsiteX1" fmla="*/ 96421 w 3496031"/>
              <a:gd name="connsiteY1" fmla="*/ 331864 h 3140145"/>
              <a:gd name="connsiteX2" fmla="*/ 1540210 w 3496031"/>
              <a:gd name="connsiteY2" fmla="*/ 367958 h 3140145"/>
              <a:gd name="connsiteX3" fmla="*/ 2984000 w 3496031"/>
              <a:gd name="connsiteY3" fmla="*/ 392021 h 3140145"/>
              <a:gd name="connsiteX4" fmla="*/ 2923842 w 3496031"/>
              <a:gd name="connsiteY4" fmla="*/ 2906621 h 3140145"/>
              <a:gd name="connsiteX5" fmla="*/ 3272758 w 3496031"/>
              <a:gd name="connsiteY5" fmla="*/ 3099127 h 3140145"/>
              <a:gd name="connsiteX6" fmla="*/ 3332916 w 3496031"/>
              <a:gd name="connsiteY6" fmla="*/ 79200 h 3140145"/>
              <a:gd name="connsiteX7" fmla="*/ 72358 w 3496031"/>
              <a:gd name="connsiteY7" fmla="*/ 127327 h 3140145"/>
              <a:gd name="connsiteX0" fmla="*/ 72358 w 3385610"/>
              <a:gd name="connsiteY0" fmla="*/ 137981 h 3150799"/>
              <a:gd name="connsiteX1" fmla="*/ 96421 w 3385610"/>
              <a:gd name="connsiteY1" fmla="*/ 342518 h 3150799"/>
              <a:gd name="connsiteX2" fmla="*/ 1540210 w 3385610"/>
              <a:gd name="connsiteY2" fmla="*/ 378612 h 3150799"/>
              <a:gd name="connsiteX3" fmla="*/ 2984000 w 3385610"/>
              <a:gd name="connsiteY3" fmla="*/ 402675 h 3150799"/>
              <a:gd name="connsiteX4" fmla="*/ 2923842 w 3385610"/>
              <a:gd name="connsiteY4" fmla="*/ 2917275 h 3150799"/>
              <a:gd name="connsiteX5" fmla="*/ 3272758 w 3385610"/>
              <a:gd name="connsiteY5" fmla="*/ 3109781 h 3150799"/>
              <a:gd name="connsiteX6" fmla="*/ 3332916 w 3385610"/>
              <a:gd name="connsiteY6" fmla="*/ 89854 h 3150799"/>
              <a:gd name="connsiteX7" fmla="*/ 72358 w 3385610"/>
              <a:gd name="connsiteY7" fmla="*/ 137981 h 3150799"/>
              <a:gd name="connsiteX0" fmla="*/ 270523 w 3535991"/>
              <a:gd name="connsiteY0" fmla="*/ 90108 h 3102926"/>
              <a:gd name="connsiteX1" fmla="*/ 294586 w 3535991"/>
              <a:gd name="connsiteY1" fmla="*/ 294645 h 3102926"/>
              <a:gd name="connsiteX2" fmla="*/ 1738375 w 3535991"/>
              <a:gd name="connsiteY2" fmla="*/ 330739 h 3102926"/>
              <a:gd name="connsiteX3" fmla="*/ 3182165 w 3535991"/>
              <a:gd name="connsiteY3" fmla="*/ 354802 h 3102926"/>
              <a:gd name="connsiteX4" fmla="*/ 3122007 w 3535991"/>
              <a:gd name="connsiteY4" fmla="*/ 2869402 h 3102926"/>
              <a:gd name="connsiteX5" fmla="*/ 3470923 w 3535991"/>
              <a:gd name="connsiteY5" fmla="*/ 3061908 h 3102926"/>
              <a:gd name="connsiteX6" fmla="*/ 3470923 w 3535991"/>
              <a:gd name="connsiteY6" fmla="*/ 90108 h 3102926"/>
              <a:gd name="connsiteX7" fmla="*/ 270523 w 3535991"/>
              <a:gd name="connsiteY7" fmla="*/ 90108 h 3102926"/>
              <a:gd name="connsiteX0" fmla="*/ 106900 w 3372368"/>
              <a:gd name="connsiteY0" fmla="*/ 114873 h 3127691"/>
              <a:gd name="connsiteX1" fmla="*/ 130963 w 3372368"/>
              <a:gd name="connsiteY1" fmla="*/ 319410 h 3127691"/>
              <a:gd name="connsiteX2" fmla="*/ 1574752 w 3372368"/>
              <a:gd name="connsiteY2" fmla="*/ 355504 h 3127691"/>
              <a:gd name="connsiteX3" fmla="*/ 3018542 w 3372368"/>
              <a:gd name="connsiteY3" fmla="*/ 379567 h 3127691"/>
              <a:gd name="connsiteX4" fmla="*/ 2958384 w 3372368"/>
              <a:gd name="connsiteY4" fmla="*/ 2894167 h 3127691"/>
              <a:gd name="connsiteX5" fmla="*/ 3307300 w 3372368"/>
              <a:gd name="connsiteY5" fmla="*/ 3086673 h 3127691"/>
              <a:gd name="connsiteX6" fmla="*/ 3307300 w 3372368"/>
              <a:gd name="connsiteY6" fmla="*/ 114873 h 3127691"/>
              <a:gd name="connsiteX7" fmla="*/ 106900 w 3372368"/>
              <a:gd name="connsiteY7" fmla="*/ 114873 h 3127691"/>
              <a:gd name="connsiteX0" fmla="*/ 23079 w 4286716"/>
              <a:gd name="connsiteY0" fmla="*/ 263736 h 3252491"/>
              <a:gd name="connsiteX1" fmla="*/ 817163 w 4286716"/>
              <a:gd name="connsiteY1" fmla="*/ 444210 h 3252491"/>
              <a:gd name="connsiteX2" fmla="*/ 2260952 w 4286716"/>
              <a:gd name="connsiteY2" fmla="*/ 480304 h 3252491"/>
              <a:gd name="connsiteX3" fmla="*/ 3704742 w 4286716"/>
              <a:gd name="connsiteY3" fmla="*/ 504367 h 3252491"/>
              <a:gd name="connsiteX4" fmla="*/ 3644584 w 4286716"/>
              <a:gd name="connsiteY4" fmla="*/ 3018967 h 3252491"/>
              <a:gd name="connsiteX5" fmla="*/ 3993500 w 4286716"/>
              <a:gd name="connsiteY5" fmla="*/ 3211473 h 3252491"/>
              <a:gd name="connsiteX6" fmla="*/ 3993500 w 4286716"/>
              <a:gd name="connsiteY6" fmla="*/ 239673 h 3252491"/>
              <a:gd name="connsiteX7" fmla="*/ 23079 w 4286716"/>
              <a:gd name="connsiteY7" fmla="*/ 263736 h 3252491"/>
              <a:gd name="connsiteX0" fmla="*/ 2011 w 4265648"/>
              <a:gd name="connsiteY0" fmla="*/ 289629 h 3278384"/>
              <a:gd name="connsiteX1" fmla="*/ 796095 w 4265648"/>
              <a:gd name="connsiteY1" fmla="*/ 470103 h 3278384"/>
              <a:gd name="connsiteX2" fmla="*/ 2239884 w 4265648"/>
              <a:gd name="connsiteY2" fmla="*/ 506197 h 3278384"/>
              <a:gd name="connsiteX3" fmla="*/ 3683674 w 4265648"/>
              <a:gd name="connsiteY3" fmla="*/ 530260 h 3278384"/>
              <a:gd name="connsiteX4" fmla="*/ 3623516 w 4265648"/>
              <a:gd name="connsiteY4" fmla="*/ 3044860 h 3278384"/>
              <a:gd name="connsiteX5" fmla="*/ 3972432 w 4265648"/>
              <a:gd name="connsiteY5" fmla="*/ 3237366 h 3278384"/>
              <a:gd name="connsiteX6" fmla="*/ 3972432 w 4265648"/>
              <a:gd name="connsiteY6" fmla="*/ 265566 h 3278384"/>
              <a:gd name="connsiteX7" fmla="*/ 2011 w 4265648"/>
              <a:gd name="connsiteY7" fmla="*/ 289629 h 3278384"/>
              <a:gd name="connsiteX0" fmla="*/ 1 w 4263638"/>
              <a:gd name="connsiteY0" fmla="*/ 282850 h 3271605"/>
              <a:gd name="connsiteX1" fmla="*/ 794085 w 4263638"/>
              <a:gd name="connsiteY1" fmla="*/ 463324 h 3271605"/>
              <a:gd name="connsiteX2" fmla="*/ 2237874 w 4263638"/>
              <a:gd name="connsiteY2" fmla="*/ 499418 h 3271605"/>
              <a:gd name="connsiteX3" fmla="*/ 3681664 w 4263638"/>
              <a:gd name="connsiteY3" fmla="*/ 523481 h 3271605"/>
              <a:gd name="connsiteX4" fmla="*/ 3621506 w 4263638"/>
              <a:gd name="connsiteY4" fmla="*/ 3038081 h 3271605"/>
              <a:gd name="connsiteX5" fmla="*/ 3970422 w 4263638"/>
              <a:gd name="connsiteY5" fmla="*/ 3230587 h 3271605"/>
              <a:gd name="connsiteX6" fmla="*/ 3970422 w 4263638"/>
              <a:gd name="connsiteY6" fmla="*/ 258787 h 3271605"/>
              <a:gd name="connsiteX7" fmla="*/ 1 w 4263638"/>
              <a:gd name="connsiteY7" fmla="*/ 282850 h 3271605"/>
              <a:gd name="connsiteX0" fmla="*/ 1 w 4049748"/>
              <a:gd name="connsiteY0" fmla="*/ 141411 h 3130166"/>
              <a:gd name="connsiteX1" fmla="*/ 794085 w 4049748"/>
              <a:gd name="connsiteY1" fmla="*/ 321885 h 3130166"/>
              <a:gd name="connsiteX2" fmla="*/ 2237874 w 4049748"/>
              <a:gd name="connsiteY2" fmla="*/ 357979 h 3130166"/>
              <a:gd name="connsiteX3" fmla="*/ 3681664 w 4049748"/>
              <a:gd name="connsiteY3" fmla="*/ 382042 h 3130166"/>
              <a:gd name="connsiteX4" fmla="*/ 3621506 w 4049748"/>
              <a:gd name="connsiteY4" fmla="*/ 2896642 h 3130166"/>
              <a:gd name="connsiteX5" fmla="*/ 3970422 w 4049748"/>
              <a:gd name="connsiteY5" fmla="*/ 3089148 h 3130166"/>
              <a:gd name="connsiteX6" fmla="*/ 3970422 w 4049748"/>
              <a:gd name="connsiteY6" fmla="*/ 117348 h 3130166"/>
              <a:gd name="connsiteX7" fmla="*/ 1 w 4049748"/>
              <a:gd name="connsiteY7" fmla="*/ 141411 h 3130166"/>
              <a:gd name="connsiteX0" fmla="*/ 29476 w 4079223"/>
              <a:gd name="connsiteY0" fmla="*/ 141411 h 3130166"/>
              <a:gd name="connsiteX1" fmla="*/ 2267349 w 4079223"/>
              <a:gd name="connsiteY1" fmla="*/ 357979 h 3130166"/>
              <a:gd name="connsiteX2" fmla="*/ 3711139 w 4079223"/>
              <a:gd name="connsiteY2" fmla="*/ 382042 h 3130166"/>
              <a:gd name="connsiteX3" fmla="*/ 3650981 w 4079223"/>
              <a:gd name="connsiteY3" fmla="*/ 2896642 h 3130166"/>
              <a:gd name="connsiteX4" fmla="*/ 3999897 w 4079223"/>
              <a:gd name="connsiteY4" fmla="*/ 3089148 h 3130166"/>
              <a:gd name="connsiteX5" fmla="*/ 3999897 w 4079223"/>
              <a:gd name="connsiteY5" fmla="*/ 117348 h 3130166"/>
              <a:gd name="connsiteX6" fmla="*/ 29476 w 4079223"/>
              <a:gd name="connsiteY6" fmla="*/ 141411 h 3130166"/>
              <a:gd name="connsiteX0" fmla="*/ 0 w 4049747"/>
              <a:gd name="connsiteY0" fmla="*/ 166845 h 3155600"/>
              <a:gd name="connsiteX1" fmla="*/ 2237873 w 4049747"/>
              <a:gd name="connsiteY1" fmla="*/ 383413 h 3155600"/>
              <a:gd name="connsiteX2" fmla="*/ 3681663 w 4049747"/>
              <a:gd name="connsiteY2" fmla="*/ 407476 h 3155600"/>
              <a:gd name="connsiteX3" fmla="*/ 3621505 w 4049747"/>
              <a:gd name="connsiteY3" fmla="*/ 2922076 h 3155600"/>
              <a:gd name="connsiteX4" fmla="*/ 3970421 w 4049747"/>
              <a:gd name="connsiteY4" fmla="*/ 3114582 h 3155600"/>
              <a:gd name="connsiteX5" fmla="*/ 3970421 w 4049747"/>
              <a:gd name="connsiteY5" fmla="*/ 142782 h 3155600"/>
              <a:gd name="connsiteX6" fmla="*/ 0 w 4049747"/>
              <a:gd name="connsiteY6" fmla="*/ 166845 h 3155600"/>
              <a:gd name="connsiteX0" fmla="*/ 549 w 4050296"/>
              <a:gd name="connsiteY0" fmla="*/ 166845 h 3155600"/>
              <a:gd name="connsiteX1" fmla="*/ 3682212 w 4050296"/>
              <a:gd name="connsiteY1" fmla="*/ 407476 h 3155600"/>
              <a:gd name="connsiteX2" fmla="*/ 3622054 w 4050296"/>
              <a:gd name="connsiteY2" fmla="*/ 2922076 h 3155600"/>
              <a:gd name="connsiteX3" fmla="*/ 3970970 w 4050296"/>
              <a:gd name="connsiteY3" fmla="*/ 3114582 h 3155600"/>
              <a:gd name="connsiteX4" fmla="*/ 3970970 w 4050296"/>
              <a:gd name="connsiteY4" fmla="*/ 142782 h 3155600"/>
              <a:gd name="connsiteX5" fmla="*/ 549 w 4050296"/>
              <a:gd name="connsiteY5" fmla="*/ 166845 h 3155600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10 w 3991056"/>
              <a:gd name="connsiteY0" fmla="*/ 188058 h 3152750"/>
              <a:gd name="connsiteX1" fmla="*/ 3681773 w 3991056"/>
              <a:gd name="connsiteY1" fmla="*/ 404626 h 3152750"/>
              <a:gd name="connsiteX2" fmla="*/ 3621615 w 3991056"/>
              <a:gd name="connsiteY2" fmla="*/ 2919226 h 3152750"/>
              <a:gd name="connsiteX3" fmla="*/ 3970531 w 3991056"/>
              <a:gd name="connsiteY3" fmla="*/ 3111732 h 3152750"/>
              <a:gd name="connsiteX4" fmla="*/ 3970531 w 3991056"/>
              <a:gd name="connsiteY4" fmla="*/ 139932 h 3152750"/>
              <a:gd name="connsiteX5" fmla="*/ 110 w 3991056"/>
              <a:gd name="connsiteY5" fmla="*/ 188058 h 3152750"/>
              <a:gd name="connsiteX0" fmla="*/ 110 w 4058728"/>
              <a:gd name="connsiteY0" fmla="*/ 188058 h 3112368"/>
              <a:gd name="connsiteX1" fmla="*/ 3681773 w 4058728"/>
              <a:gd name="connsiteY1" fmla="*/ 404626 h 3112368"/>
              <a:gd name="connsiteX2" fmla="*/ 3970531 w 4058728"/>
              <a:gd name="connsiteY2" fmla="*/ 3111732 h 3112368"/>
              <a:gd name="connsiteX3" fmla="*/ 3970531 w 4058728"/>
              <a:gd name="connsiteY3" fmla="*/ 139932 h 3112368"/>
              <a:gd name="connsiteX4" fmla="*/ 110 w 4058728"/>
              <a:gd name="connsiteY4" fmla="*/ 188058 h 3112368"/>
              <a:gd name="connsiteX0" fmla="*/ 129 w 4244042"/>
              <a:gd name="connsiteY0" fmla="*/ 337731 h 3406388"/>
              <a:gd name="connsiteX1" fmla="*/ 3681792 w 4244042"/>
              <a:gd name="connsiteY1" fmla="*/ 554299 h 3406388"/>
              <a:gd name="connsiteX2" fmla="*/ 3874297 w 4244042"/>
              <a:gd name="connsiteY2" fmla="*/ 3405784 h 3406388"/>
              <a:gd name="connsiteX3" fmla="*/ 3970550 w 4244042"/>
              <a:gd name="connsiteY3" fmla="*/ 289605 h 3406388"/>
              <a:gd name="connsiteX4" fmla="*/ 129 w 4244042"/>
              <a:gd name="connsiteY4" fmla="*/ 337731 h 3406388"/>
              <a:gd name="connsiteX0" fmla="*/ 129 w 4244042"/>
              <a:gd name="connsiteY0" fmla="*/ 337731 h 3405804"/>
              <a:gd name="connsiteX1" fmla="*/ 3681792 w 4244042"/>
              <a:gd name="connsiteY1" fmla="*/ 554299 h 3405804"/>
              <a:gd name="connsiteX2" fmla="*/ 3874297 w 4244042"/>
              <a:gd name="connsiteY2" fmla="*/ 3405784 h 3405804"/>
              <a:gd name="connsiteX3" fmla="*/ 3970550 w 4244042"/>
              <a:gd name="connsiteY3" fmla="*/ 289605 h 3405804"/>
              <a:gd name="connsiteX4" fmla="*/ 129 w 4244042"/>
              <a:gd name="connsiteY4" fmla="*/ 337731 h 3405804"/>
              <a:gd name="connsiteX0" fmla="*/ 129 w 4244042"/>
              <a:gd name="connsiteY0" fmla="*/ 337731 h 3405801"/>
              <a:gd name="connsiteX1" fmla="*/ 3681792 w 4244042"/>
              <a:gd name="connsiteY1" fmla="*/ 554299 h 3405801"/>
              <a:gd name="connsiteX2" fmla="*/ 3874297 w 4244042"/>
              <a:gd name="connsiteY2" fmla="*/ 3405784 h 3405801"/>
              <a:gd name="connsiteX3" fmla="*/ 3970550 w 4244042"/>
              <a:gd name="connsiteY3" fmla="*/ 289605 h 3405801"/>
              <a:gd name="connsiteX4" fmla="*/ 129 w 4244042"/>
              <a:gd name="connsiteY4" fmla="*/ 337731 h 3405801"/>
              <a:gd name="connsiteX0" fmla="*/ 112 w 4006261"/>
              <a:gd name="connsiteY0" fmla="*/ 183917 h 3251987"/>
              <a:gd name="connsiteX1" fmla="*/ 3681775 w 4006261"/>
              <a:gd name="connsiteY1" fmla="*/ 400485 h 3251987"/>
              <a:gd name="connsiteX2" fmla="*/ 3874280 w 4006261"/>
              <a:gd name="connsiteY2" fmla="*/ 3251970 h 3251987"/>
              <a:gd name="connsiteX3" fmla="*/ 3970533 w 4006261"/>
              <a:gd name="connsiteY3" fmla="*/ 135791 h 3251987"/>
              <a:gd name="connsiteX4" fmla="*/ 112 w 4006261"/>
              <a:gd name="connsiteY4" fmla="*/ 183917 h 3251987"/>
              <a:gd name="connsiteX0" fmla="*/ 112 w 4033679"/>
              <a:gd name="connsiteY0" fmla="*/ 183917 h 3251987"/>
              <a:gd name="connsiteX1" fmla="*/ 3681775 w 4033679"/>
              <a:gd name="connsiteY1" fmla="*/ 400485 h 3251987"/>
              <a:gd name="connsiteX2" fmla="*/ 3874280 w 4033679"/>
              <a:gd name="connsiteY2" fmla="*/ 3251970 h 3251987"/>
              <a:gd name="connsiteX3" fmla="*/ 3970533 w 4033679"/>
              <a:gd name="connsiteY3" fmla="*/ 135791 h 3251987"/>
              <a:gd name="connsiteX4" fmla="*/ 112 w 4033679"/>
              <a:gd name="connsiteY4" fmla="*/ 183917 h 32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3679" h="3251987">
                <a:moveTo>
                  <a:pt x="112" y="183917"/>
                </a:moveTo>
                <a:cubicBezTo>
                  <a:pt x="24175" y="480696"/>
                  <a:pt x="3517343" y="262122"/>
                  <a:pt x="3681775" y="400485"/>
                </a:cubicBezTo>
                <a:cubicBezTo>
                  <a:pt x="3846207" y="538848"/>
                  <a:pt x="3417080" y="3259992"/>
                  <a:pt x="3874280" y="3251970"/>
                </a:cubicBezTo>
                <a:cubicBezTo>
                  <a:pt x="4054753" y="3159727"/>
                  <a:pt x="4074807" y="262122"/>
                  <a:pt x="3970533" y="135791"/>
                </a:cubicBezTo>
                <a:cubicBezTo>
                  <a:pt x="3866259" y="9460"/>
                  <a:pt x="-23951" y="-112862"/>
                  <a:pt x="112" y="183917"/>
                </a:cubicBezTo>
                <a:close/>
              </a:path>
            </a:pathLst>
          </a:custGeom>
          <a:solidFill>
            <a:srgbClr val="FFC000">
              <a:alpha val="29804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1AB3F5E8-46BD-0383-3013-81CDBFD44C13}"/>
              </a:ext>
            </a:extLst>
          </p:cNvPr>
          <p:cNvSpPr/>
          <p:nvPr/>
        </p:nvSpPr>
        <p:spPr>
          <a:xfrm>
            <a:off x="415686" y="3378150"/>
            <a:ext cx="1292798" cy="271642"/>
          </a:xfrm>
          <a:prstGeom prst="roundRect">
            <a:avLst>
              <a:gd name="adj" fmla="val 45114"/>
            </a:avLst>
          </a:prstGeom>
          <a:solidFill>
            <a:srgbClr val="FFC000">
              <a:alpha val="29804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7FEF8B38-CC17-0FDC-C232-9171F3B02CCC}"/>
              </a:ext>
            </a:extLst>
          </p:cNvPr>
          <p:cNvSpPr/>
          <p:nvPr/>
        </p:nvSpPr>
        <p:spPr>
          <a:xfrm>
            <a:off x="402618" y="3989986"/>
            <a:ext cx="882998" cy="271642"/>
          </a:xfrm>
          <a:prstGeom prst="roundRect">
            <a:avLst>
              <a:gd name="adj" fmla="val 45114"/>
            </a:avLst>
          </a:prstGeom>
          <a:solidFill>
            <a:srgbClr val="76D6FF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B446BBB0-8F96-BF08-7F64-063EB1F4CE67}"/>
              </a:ext>
            </a:extLst>
          </p:cNvPr>
          <p:cNvSpPr/>
          <p:nvPr/>
        </p:nvSpPr>
        <p:spPr>
          <a:xfrm>
            <a:off x="6556632" y="3680454"/>
            <a:ext cx="1938620" cy="507775"/>
          </a:xfrm>
          <a:prstGeom prst="roundRect">
            <a:avLst>
              <a:gd name="adj" fmla="val 33267"/>
            </a:avLst>
          </a:prstGeom>
          <a:solidFill>
            <a:srgbClr val="76D6FF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4D37DE17-A2B3-3A43-85AE-86B5F99555FC}"/>
              </a:ext>
            </a:extLst>
          </p:cNvPr>
          <p:cNvSpPr/>
          <p:nvPr/>
        </p:nvSpPr>
        <p:spPr>
          <a:xfrm>
            <a:off x="6556631" y="3689677"/>
            <a:ext cx="3302503" cy="507775"/>
          </a:xfrm>
          <a:prstGeom prst="roundRect">
            <a:avLst>
              <a:gd name="adj" fmla="val 33267"/>
            </a:avLst>
          </a:prstGeom>
          <a:solidFill>
            <a:srgbClr val="9437FF">
              <a:alpha val="2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FB059D2B-587C-2A53-96D3-E05E615B118E}"/>
              </a:ext>
            </a:extLst>
          </p:cNvPr>
          <p:cNvSpPr/>
          <p:nvPr/>
        </p:nvSpPr>
        <p:spPr>
          <a:xfrm>
            <a:off x="402618" y="4305827"/>
            <a:ext cx="1564286" cy="271642"/>
          </a:xfrm>
          <a:prstGeom prst="roundRect">
            <a:avLst>
              <a:gd name="adj" fmla="val 45114"/>
            </a:avLst>
          </a:prstGeom>
          <a:solidFill>
            <a:srgbClr val="9437FF">
              <a:alpha val="2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orma Livre 35">
            <a:extLst>
              <a:ext uri="{FF2B5EF4-FFF2-40B4-BE49-F238E27FC236}">
                <a16:creationId xmlns:a16="http://schemas.microsoft.com/office/drawing/2014/main" id="{9036EE5B-F931-9366-E15E-736CF4C1BC1C}"/>
              </a:ext>
            </a:extLst>
          </p:cNvPr>
          <p:cNvSpPr/>
          <p:nvPr/>
        </p:nvSpPr>
        <p:spPr>
          <a:xfrm>
            <a:off x="6709365" y="2442336"/>
            <a:ext cx="3974688" cy="3193189"/>
          </a:xfrm>
          <a:custGeom>
            <a:avLst/>
            <a:gdLst>
              <a:gd name="connsiteX0" fmla="*/ 295020 w 3792220"/>
              <a:gd name="connsiteY0" fmla="*/ 266110 h 3503694"/>
              <a:gd name="connsiteX1" fmla="*/ 319083 w 3792220"/>
              <a:gd name="connsiteY1" fmla="*/ 470647 h 3503694"/>
              <a:gd name="connsiteX2" fmla="*/ 1762872 w 3792220"/>
              <a:gd name="connsiteY2" fmla="*/ 506741 h 3503694"/>
              <a:gd name="connsiteX3" fmla="*/ 3206662 w 3792220"/>
              <a:gd name="connsiteY3" fmla="*/ 530804 h 3503694"/>
              <a:gd name="connsiteX4" fmla="*/ 3146504 w 3792220"/>
              <a:gd name="connsiteY4" fmla="*/ 3045404 h 3503694"/>
              <a:gd name="connsiteX5" fmla="*/ 3495420 w 3792220"/>
              <a:gd name="connsiteY5" fmla="*/ 3237910 h 3503694"/>
              <a:gd name="connsiteX6" fmla="*/ 3555578 w 3792220"/>
              <a:gd name="connsiteY6" fmla="*/ 217983 h 3503694"/>
              <a:gd name="connsiteX7" fmla="*/ 295020 w 3792220"/>
              <a:gd name="connsiteY7" fmla="*/ 266110 h 3503694"/>
              <a:gd name="connsiteX0" fmla="*/ 103410 w 3600610"/>
              <a:gd name="connsiteY0" fmla="*/ 276837 h 3514421"/>
              <a:gd name="connsiteX1" fmla="*/ 127473 w 3600610"/>
              <a:gd name="connsiteY1" fmla="*/ 481374 h 3514421"/>
              <a:gd name="connsiteX2" fmla="*/ 1571262 w 3600610"/>
              <a:gd name="connsiteY2" fmla="*/ 517468 h 3514421"/>
              <a:gd name="connsiteX3" fmla="*/ 3015052 w 3600610"/>
              <a:gd name="connsiteY3" fmla="*/ 541531 h 3514421"/>
              <a:gd name="connsiteX4" fmla="*/ 2954894 w 3600610"/>
              <a:gd name="connsiteY4" fmla="*/ 3056131 h 3514421"/>
              <a:gd name="connsiteX5" fmla="*/ 3303810 w 3600610"/>
              <a:gd name="connsiteY5" fmla="*/ 3248637 h 3514421"/>
              <a:gd name="connsiteX6" fmla="*/ 3363968 w 3600610"/>
              <a:gd name="connsiteY6" fmla="*/ 228710 h 3514421"/>
              <a:gd name="connsiteX7" fmla="*/ 103410 w 3600610"/>
              <a:gd name="connsiteY7" fmla="*/ 276837 h 351442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72358 w 3510744"/>
              <a:gd name="connsiteY0" fmla="*/ 127327 h 3364911"/>
              <a:gd name="connsiteX1" fmla="*/ 96421 w 3510744"/>
              <a:gd name="connsiteY1" fmla="*/ 331864 h 3364911"/>
              <a:gd name="connsiteX2" fmla="*/ 1540210 w 3510744"/>
              <a:gd name="connsiteY2" fmla="*/ 367958 h 3364911"/>
              <a:gd name="connsiteX3" fmla="*/ 2984000 w 3510744"/>
              <a:gd name="connsiteY3" fmla="*/ 392021 h 3364911"/>
              <a:gd name="connsiteX4" fmla="*/ 2923842 w 3510744"/>
              <a:gd name="connsiteY4" fmla="*/ 2906621 h 3364911"/>
              <a:gd name="connsiteX5" fmla="*/ 3272758 w 3510744"/>
              <a:gd name="connsiteY5" fmla="*/ 3099127 h 3364911"/>
              <a:gd name="connsiteX6" fmla="*/ 3332916 w 3510744"/>
              <a:gd name="connsiteY6" fmla="*/ 79200 h 3364911"/>
              <a:gd name="connsiteX7" fmla="*/ 72358 w 3510744"/>
              <a:gd name="connsiteY7" fmla="*/ 127327 h 3364911"/>
              <a:gd name="connsiteX0" fmla="*/ 72358 w 3510744"/>
              <a:gd name="connsiteY0" fmla="*/ 127327 h 3298456"/>
              <a:gd name="connsiteX1" fmla="*/ 96421 w 3510744"/>
              <a:gd name="connsiteY1" fmla="*/ 331864 h 3298456"/>
              <a:gd name="connsiteX2" fmla="*/ 1540210 w 3510744"/>
              <a:gd name="connsiteY2" fmla="*/ 367958 h 3298456"/>
              <a:gd name="connsiteX3" fmla="*/ 2984000 w 3510744"/>
              <a:gd name="connsiteY3" fmla="*/ 392021 h 3298456"/>
              <a:gd name="connsiteX4" fmla="*/ 2923842 w 3510744"/>
              <a:gd name="connsiteY4" fmla="*/ 2906621 h 3298456"/>
              <a:gd name="connsiteX5" fmla="*/ 3272758 w 3510744"/>
              <a:gd name="connsiteY5" fmla="*/ 3099127 h 3298456"/>
              <a:gd name="connsiteX6" fmla="*/ 3332916 w 3510744"/>
              <a:gd name="connsiteY6" fmla="*/ 79200 h 3298456"/>
              <a:gd name="connsiteX7" fmla="*/ 72358 w 3510744"/>
              <a:gd name="connsiteY7" fmla="*/ 127327 h 3298456"/>
              <a:gd name="connsiteX0" fmla="*/ 72358 w 3510744"/>
              <a:gd name="connsiteY0" fmla="*/ 127327 h 3140145"/>
              <a:gd name="connsiteX1" fmla="*/ 96421 w 3510744"/>
              <a:gd name="connsiteY1" fmla="*/ 331864 h 3140145"/>
              <a:gd name="connsiteX2" fmla="*/ 1540210 w 3510744"/>
              <a:gd name="connsiteY2" fmla="*/ 367958 h 3140145"/>
              <a:gd name="connsiteX3" fmla="*/ 2984000 w 3510744"/>
              <a:gd name="connsiteY3" fmla="*/ 392021 h 3140145"/>
              <a:gd name="connsiteX4" fmla="*/ 2923842 w 3510744"/>
              <a:gd name="connsiteY4" fmla="*/ 2906621 h 3140145"/>
              <a:gd name="connsiteX5" fmla="*/ 3272758 w 3510744"/>
              <a:gd name="connsiteY5" fmla="*/ 3099127 h 3140145"/>
              <a:gd name="connsiteX6" fmla="*/ 3332916 w 3510744"/>
              <a:gd name="connsiteY6" fmla="*/ 79200 h 3140145"/>
              <a:gd name="connsiteX7" fmla="*/ 72358 w 3510744"/>
              <a:gd name="connsiteY7" fmla="*/ 127327 h 3140145"/>
              <a:gd name="connsiteX0" fmla="*/ 72358 w 3496031"/>
              <a:gd name="connsiteY0" fmla="*/ 127327 h 3140145"/>
              <a:gd name="connsiteX1" fmla="*/ 96421 w 3496031"/>
              <a:gd name="connsiteY1" fmla="*/ 331864 h 3140145"/>
              <a:gd name="connsiteX2" fmla="*/ 1540210 w 3496031"/>
              <a:gd name="connsiteY2" fmla="*/ 367958 h 3140145"/>
              <a:gd name="connsiteX3" fmla="*/ 2984000 w 3496031"/>
              <a:gd name="connsiteY3" fmla="*/ 392021 h 3140145"/>
              <a:gd name="connsiteX4" fmla="*/ 2923842 w 3496031"/>
              <a:gd name="connsiteY4" fmla="*/ 2906621 h 3140145"/>
              <a:gd name="connsiteX5" fmla="*/ 3272758 w 3496031"/>
              <a:gd name="connsiteY5" fmla="*/ 3099127 h 3140145"/>
              <a:gd name="connsiteX6" fmla="*/ 3332916 w 3496031"/>
              <a:gd name="connsiteY6" fmla="*/ 79200 h 3140145"/>
              <a:gd name="connsiteX7" fmla="*/ 72358 w 3496031"/>
              <a:gd name="connsiteY7" fmla="*/ 127327 h 3140145"/>
              <a:gd name="connsiteX0" fmla="*/ 72358 w 3385610"/>
              <a:gd name="connsiteY0" fmla="*/ 137981 h 3150799"/>
              <a:gd name="connsiteX1" fmla="*/ 96421 w 3385610"/>
              <a:gd name="connsiteY1" fmla="*/ 342518 h 3150799"/>
              <a:gd name="connsiteX2" fmla="*/ 1540210 w 3385610"/>
              <a:gd name="connsiteY2" fmla="*/ 378612 h 3150799"/>
              <a:gd name="connsiteX3" fmla="*/ 2984000 w 3385610"/>
              <a:gd name="connsiteY3" fmla="*/ 402675 h 3150799"/>
              <a:gd name="connsiteX4" fmla="*/ 2923842 w 3385610"/>
              <a:gd name="connsiteY4" fmla="*/ 2917275 h 3150799"/>
              <a:gd name="connsiteX5" fmla="*/ 3272758 w 3385610"/>
              <a:gd name="connsiteY5" fmla="*/ 3109781 h 3150799"/>
              <a:gd name="connsiteX6" fmla="*/ 3332916 w 3385610"/>
              <a:gd name="connsiteY6" fmla="*/ 89854 h 3150799"/>
              <a:gd name="connsiteX7" fmla="*/ 72358 w 3385610"/>
              <a:gd name="connsiteY7" fmla="*/ 137981 h 3150799"/>
              <a:gd name="connsiteX0" fmla="*/ 270523 w 3535991"/>
              <a:gd name="connsiteY0" fmla="*/ 90108 h 3102926"/>
              <a:gd name="connsiteX1" fmla="*/ 294586 w 3535991"/>
              <a:gd name="connsiteY1" fmla="*/ 294645 h 3102926"/>
              <a:gd name="connsiteX2" fmla="*/ 1738375 w 3535991"/>
              <a:gd name="connsiteY2" fmla="*/ 330739 h 3102926"/>
              <a:gd name="connsiteX3" fmla="*/ 3182165 w 3535991"/>
              <a:gd name="connsiteY3" fmla="*/ 354802 h 3102926"/>
              <a:gd name="connsiteX4" fmla="*/ 3122007 w 3535991"/>
              <a:gd name="connsiteY4" fmla="*/ 2869402 h 3102926"/>
              <a:gd name="connsiteX5" fmla="*/ 3470923 w 3535991"/>
              <a:gd name="connsiteY5" fmla="*/ 3061908 h 3102926"/>
              <a:gd name="connsiteX6" fmla="*/ 3470923 w 3535991"/>
              <a:gd name="connsiteY6" fmla="*/ 90108 h 3102926"/>
              <a:gd name="connsiteX7" fmla="*/ 270523 w 3535991"/>
              <a:gd name="connsiteY7" fmla="*/ 90108 h 3102926"/>
              <a:gd name="connsiteX0" fmla="*/ 106900 w 3372368"/>
              <a:gd name="connsiteY0" fmla="*/ 114873 h 3127691"/>
              <a:gd name="connsiteX1" fmla="*/ 130963 w 3372368"/>
              <a:gd name="connsiteY1" fmla="*/ 319410 h 3127691"/>
              <a:gd name="connsiteX2" fmla="*/ 1574752 w 3372368"/>
              <a:gd name="connsiteY2" fmla="*/ 355504 h 3127691"/>
              <a:gd name="connsiteX3" fmla="*/ 3018542 w 3372368"/>
              <a:gd name="connsiteY3" fmla="*/ 379567 h 3127691"/>
              <a:gd name="connsiteX4" fmla="*/ 2958384 w 3372368"/>
              <a:gd name="connsiteY4" fmla="*/ 2894167 h 3127691"/>
              <a:gd name="connsiteX5" fmla="*/ 3307300 w 3372368"/>
              <a:gd name="connsiteY5" fmla="*/ 3086673 h 3127691"/>
              <a:gd name="connsiteX6" fmla="*/ 3307300 w 3372368"/>
              <a:gd name="connsiteY6" fmla="*/ 114873 h 3127691"/>
              <a:gd name="connsiteX7" fmla="*/ 106900 w 3372368"/>
              <a:gd name="connsiteY7" fmla="*/ 114873 h 3127691"/>
              <a:gd name="connsiteX0" fmla="*/ 23079 w 4286716"/>
              <a:gd name="connsiteY0" fmla="*/ 263736 h 3252491"/>
              <a:gd name="connsiteX1" fmla="*/ 817163 w 4286716"/>
              <a:gd name="connsiteY1" fmla="*/ 444210 h 3252491"/>
              <a:gd name="connsiteX2" fmla="*/ 2260952 w 4286716"/>
              <a:gd name="connsiteY2" fmla="*/ 480304 h 3252491"/>
              <a:gd name="connsiteX3" fmla="*/ 3704742 w 4286716"/>
              <a:gd name="connsiteY3" fmla="*/ 504367 h 3252491"/>
              <a:gd name="connsiteX4" fmla="*/ 3644584 w 4286716"/>
              <a:gd name="connsiteY4" fmla="*/ 3018967 h 3252491"/>
              <a:gd name="connsiteX5" fmla="*/ 3993500 w 4286716"/>
              <a:gd name="connsiteY5" fmla="*/ 3211473 h 3252491"/>
              <a:gd name="connsiteX6" fmla="*/ 3993500 w 4286716"/>
              <a:gd name="connsiteY6" fmla="*/ 239673 h 3252491"/>
              <a:gd name="connsiteX7" fmla="*/ 23079 w 4286716"/>
              <a:gd name="connsiteY7" fmla="*/ 263736 h 3252491"/>
              <a:gd name="connsiteX0" fmla="*/ 2011 w 4265648"/>
              <a:gd name="connsiteY0" fmla="*/ 289629 h 3278384"/>
              <a:gd name="connsiteX1" fmla="*/ 796095 w 4265648"/>
              <a:gd name="connsiteY1" fmla="*/ 470103 h 3278384"/>
              <a:gd name="connsiteX2" fmla="*/ 2239884 w 4265648"/>
              <a:gd name="connsiteY2" fmla="*/ 506197 h 3278384"/>
              <a:gd name="connsiteX3" fmla="*/ 3683674 w 4265648"/>
              <a:gd name="connsiteY3" fmla="*/ 530260 h 3278384"/>
              <a:gd name="connsiteX4" fmla="*/ 3623516 w 4265648"/>
              <a:gd name="connsiteY4" fmla="*/ 3044860 h 3278384"/>
              <a:gd name="connsiteX5" fmla="*/ 3972432 w 4265648"/>
              <a:gd name="connsiteY5" fmla="*/ 3237366 h 3278384"/>
              <a:gd name="connsiteX6" fmla="*/ 3972432 w 4265648"/>
              <a:gd name="connsiteY6" fmla="*/ 265566 h 3278384"/>
              <a:gd name="connsiteX7" fmla="*/ 2011 w 4265648"/>
              <a:gd name="connsiteY7" fmla="*/ 289629 h 3278384"/>
              <a:gd name="connsiteX0" fmla="*/ 1 w 4263638"/>
              <a:gd name="connsiteY0" fmla="*/ 282850 h 3271605"/>
              <a:gd name="connsiteX1" fmla="*/ 794085 w 4263638"/>
              <a:gd name="connsiteY1" fmla="*/ 463324 h 3271605"/>
              <a:gd name="connsiteX2" fmla="*/ 2237874 w 4263638"/>
              <a:gd name="connsiteY2" fmla="*/ 499418 h 3271605"/>
              <a:gd name="connsiteX3" fmla="*/ 3681664 w 4263638"/>
              <a:gd name="connsiteY3" fmla="*/ 523481 h 3271605"/>
              <a:gd name="connsiteX4" fmla="*/ 3621506 w 4263638"/>
              <a:gd name="connsiteY4" fmla="*/ 3038081 h 3271605"/>
              <a:gd name="connsiteX5" fmla="*/ 3970422 w 4263638"/>
              <a:gd name="connsiteY5" fmla="*/ 3230587 h 3271605"/>
              <a:gd name="connsiteX6" fmla="*/ 3970422 w 4263638"/>
              <a:gd name="connsiteY6" fmla="*/ 258787 h 3271605"/>
              <a:gd name="connsiteX7" fmla="*/ 1 w 4263638"/>
              <a:gd name="connsiteY7" fmla="*/ 282850 h 3271605"/>
              <a:gd name="connsiteX0" fmla="*/ 1 w 4049748"/>
              <a:gd name="connsiteY0" fmla="*/ 141411 h 3130166"/>
              <a:gd name="connsiteX1" fmla="*/ 794085 w 4049748"/>
              <a:gd name="connsiteY1" fmla="*/ 321885 h 3130166"/>
              <a:gd name="connsiteX2" fmla="*/ 2237874 w 4049748"/>
              <a:gd name="connsiteY2" fmla="*/ 357979 h 3130166"/>
              <a:gd name="connsiteX3" fmla="*/ 3681664 w 4049748"/>
              <a:gd name="connsiteY3" fmla="*/ 382042 h 3130166"/>
              <a:gd name="connsiteX4" fmla="*/ 3621506 w 4049748"/>
              <a:gd name="connsiteY4" fmla="*/ 2896642 h 3130166"/>
              <a:gd name="connsiteX5" fmla="*/ 3970422 w 4049748"/>
              <a:gd name="connsiteY5" fmla="*/ 3089148 h 3130166"/>
              <a:gd name="connsiteX6" fmla="*/ 3970422 w 4049748"/>
              <a:gd name="connsiteY6" fmla="*/ 117348 h 3130166"/>
              <a:gd name="connsiteX7" fmla="*/ 1 w 4049748"/>
              <a:gd name="connsiteY7" fmla="*/ 141411 h 3130166"/>
              <a:gd name="connsiteX0" fmla="*/ 29476 w 4079223"/>
              <a:gd name="connsiteY0" fmla="*/ 141411 h 3130166"/>
              <a:gd name="connsiteX1" fmla="*/ 2267349 w 4079223"/>
              <a:gd name="connsiteY1" fmla="*/ 357979 h 3130166"/>
              <a:gd name="connsiteX2" fmla="*/ 3711139 w 4079223"/>
              <a:gd name="connsiteY2" fmla="*/ 382042 h 3130166"/>
              <a:gd name="connsiteX3" fmla="*/ 3650981 w 4079223"/>
              <a:gd name="connsiteY3" fmla="*/ 2896642 h 3130166"/>
              <a:gd name="connsiteX4" fmla="*/ 3999897 w 4079223"/>
              <a:gd name="connsiteY4" fmla="*/ 3089148 h 3130166"/>
              <a:gd name="connsiteX5" fmla="*/ 3999897 w 4079223"/>
              <a:gd name="connsiteY5" fmla="*/ 117348 h 3130166"/>
              <a:gd name="connsiteX6" fmla="*/ 29476 w 4079223"/>
              <a:gd name="connsiteY6" fmla="*/ 141411 h 3130166"/>
              <a:gd name="connsiteX0" fmla="*/ 0 w 4049747"/>
              <a:gd name="connsiteY0" fmla="*/ 166845 h 3155600"/>
              <a:gd name="connsiteX1" fmla="*/ 2237873 w 4049747"/>
              <a:gd name="connsiteY1" fmla="*/ 383413 h 3155600"/>
              <a:gd name="connsiteX2" fmla="*/ 3681663 w 4049747"/>
              <a:gd name="connsiteY2" fmla="*/ 407476 h 3155600"/>
              <a:gd name="connsiteX3" fmla="*/ 3621505 w 4049747"/>
              <a:gd name="connsiteY3" fmla="*/ 2922076 h 3155600"/>
              <a:gd name="connsiteX4" fmla="*/ 3970421 w 4049747"/>
              <a:gd name="connsiteY4" fmla="*/ 3114582 h 3155600"/>
              <a:gd name="connsiteX5" fmla="*/ 3970421 w 4049747"/>
              <a:gd name="connsiteY5" fmla="*/ 142782 h 3155600"/>
              <a:gd name="connsiteX6" fmla="*/ 0 w 4049747"/>
              <a:gd name="connsiteY6" fmla="*/ 166845 h 3155600"/>
              <a:gd name="connsiteX0" fmla="*/ 549 w 4050296"/>
              <a:gd name="connsiteY0" fmla="*/ 166845 h 3155600"/>
              <a:gd name="connsiteX1" fmla="*/ 3682212 w 4050296"/>
              <a:gd name="connsiteY1" fmla="*/ 407476 h 3155600"/>
              <a:gd name="connsiteX2" fmla="*/ 3622054 w 4050296"/>
              <a:gd name="connsiteY2" fmla="*/ 2922076 h 3155600"/>
              <a:gd name="connsiteX3" fmla="*/ 3970970 w 4050296"/>
              <a:gd name="connsiteY3" fmla="*/ 3114582 h 3155600"/>
              <a:gd name="connsiteX4" fmla="*/ 3970970 w 4050296"/>
              <a:gd name="connsiteY4" fmla="*/ 142782 h 3155600"/>
              <a:gd name="connsiteX5" fmla="*/ 549 w 4050296"/>
              <a:gd name="connsiteY5" fmla="*/ 166845 h 3155600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10 w 3991056"/>
              <a:gd name="connsiteY0" fmla="*/ 188058 h 3152750"/>
              <a:gd name="connsiteX1" fmla="*/ 3681773 w 3991056"/>
              <a:gd name="connsiteY1" fmla="*/ 404626 h 3152750"/>
              <a:gd name="connsiteX2" fmla="*/ 3621615 w 3991056"/>
              <a:gd name="connsiteY2" fmla="*/ 2919226 h 3152750"/>
              <a:gd name="connsiteX3" fmla="*/ 3970531 w 3991056"/>
              <a:gd name="connsiteY3" fmla="*/ 3111732 h 3152750"/>
              <a:gd name="connsiteX4" fmla="*/ 3970531 w 3991056"/>
              <a:gd name="connsiteY4" fmla="*/ 139932 h 3152750"/>
              <a:gd name="connsiteX5" fmla="*/ 110 w 3991056"/>
              <a:gd name="connsiteY5" fmla="*/ 188058 h 3152750"/>
              <a:gd name="connsiteX0" fmla="*/ 110 w 4058728"/>
              <a:gd name="connsiteY0" fmla="*/ 188058 h 3112368"/>
              <a:gd name="connsiteX1" fmla="*/ 3681773 w 4058728"/>
              <a:gd name="connsiteY1" fmla="*/ 404626 h 3112368"/>
              <a:gd name="connsiteX2" fmla="*/ 3970531 w 4058728"/>
              <a:gd name="connsiteY2" fmla="*/ 3111732 h 3112368"/>
              <a:gd name="connsiteX3" fmla="*/ 3970531 w 4058728"/>
              <a:gd name="connsiteY3" fmla="*/ 139932 h 3112368"/>
              <a:gd name="connsiteX4" fmla="*/ 110 w 4058728"/>
              <a:gd name="connsiteY4" fmla="*/ 188058 h 3112368"/>
              <a:gd name="connsiteX0" fmla="*/ 129 w 4244042"/>
              <a:gd name="connsiteY0" fmla="*/ 337731 h 3406388"/>
              <a:gd name="connsiteX1" fmla="*/ 3681792 w 4244042"/>
              <a:gd name="connsiteY1" fmla="*/ 554299 h 3406388"/>
              <a:gd name="connsiteX2" fmla="*/ 3874297 w 4244042"/>
              <a:gd name="connsiteY2" fmla="*/ 3405784 h 3406388"/>
              <a:gd name="connsiteX3" fmla="*/ 3970550 w 4244042"/>
              <a:gd name="connsiteY3" fmla="*/ 289605 h 3406388"/>
              <a:gd name="connsiteX4" fmla="*/ 129 w 4244042"/>
              <a:gd name="connsiteY4" fmla="*/ 337731 h 3406388"/>
              <a:gd name="connsiteX0" fmla="*/ 129 w 4244042"/>
              <a:gd name="connsiteY0" fmla="*/ 337731 h 3405804"/>
              <a:gd name="connsiteX1" fmla="*/ 3681792 w 4244042"/>
              <a:gd name="connsiteY1" fmla="*/ 554299 h 3405804"/>
              <a:gd name="connsiteX2" fmla="*/ 3874297 w 4244042"/>
              <a:gd name="connsiteY2" fmla="*/ 3405784 h 3405804"/>
              <a:gd name="connsiteX3" fmla="*/ 3970550 w 4244042"/>
              <a:gd name="connsiteY3" fmla="*/ 289605 h 3405804"/>
              <a:gd name="connsiteX4" fmla="*/ 129 w 4244042"/>
              <a:gd name="connsiteY4" fmla="*/ 337731 h 3405804"/>
              <a:gd name="connsiteX0" fmla="*/ 129 w 4244042"/>
              <a:gd name="connsiteY0" fmla="*/ 337731 h 3405801"/>
              <a:gd name="connsiteX1" fmla="*/ 3681792 w 4244042"/>
              <a:gd name="connsiteY1" fmla="*/ 554299 h 3405801"/>
              <a:gd name="connsiteX2" fmla="*/ 3874297 w 4244042"/>
              <a:gd name="connsiteY2" fmla="*/ 3405784 h 3405801"/>
              <a:gd name="connsiteX3" fmla="*/ 3970550 w 4244042"/>
              <a:gd name="connsiteY3" fmla="*/ 289605 h 3405801"/>
              <a:gd name="connsiteX4" fmla="*/ 129 w 4244042"/>
              <a:gd name="connsiteY4" fmla="*/ 337731 h 3405801"/>
              <a:gd name="connsiteX0" fmla="*/ 112 w 4006261"/>
              <a:gd name="connsiteY0" fmla="*/ 183917 h 3251987"/>
              <a:gd name="connsiteX1" fmla="*/ 3681775 w 4006261"/>
              <a:gd name="connsiteY1" fmla="*/ 400485 h 3251987"/>
              <a:gd name="connsiteX2" fmla="*/ 3874280 w 4006261"/>
              <a:gd name="connsiteY2" fmla="*/ 3251970 h 3251987"/>
              <a:gd name="connsiteX3" fmla="*/ 3970533 w 4006261"/>
              <a:gd name="connsiteY3" fmla="*/ 135791 h 3251987"/>
              <a:gd name="connsiteX4" fmla="*/ 112 w 4006261"/>
              <a:gd name="connsiteY4" fmla="*/ 183917 h 3251987"/>
              <a:gd name="connsiteX0" fmla="*/ 112 w 4033679"/>
              <a:gd name="connsiteY0" fmla="*/ 183917 h 3251987"/>
              <a:gd name="connsiteX1" fmla="*/ 3681775 w 4033679"/>
              <a:gd name="connsiteY1" fmla="*/ 400485 h 3251987"/>
              <a:gd name="connsiteX2" fmla="*/ 3874280 w 4033679"/>
              <a:gd name="connsiteY2" fmla="*/ 3251970 h 3251987"/>
              <a:gd name="connsiteX3" fmla="*/ 3970533 w 4033679"/>
              <a:gd name="connsiteY3" fmla="*/ 135791 h 3251987"/>
              <a:gd name="connsiteX4" fmla="*/ 112 w 4033679"/>
              <a:gd name="connsiteY4" fmla="*/ 183917 h 3251987"/>
              <a:gd name="connsiteX0" fmla="*/ 112 w 4033679"/>
              <a:gd name="connsiteY0" fmla="*/ 183917 h 3402532"/>
              <a:gd name="connsiteX1" fmla="*/ 3681775 w 4033679"/>
              <a:gd name="connsiteY1" fmla="*/ 400485 h 3402532"/>
              <a:gd name="connsiteX2" fmla="*/ 3649693 w 4033679"/>
              <a:gd name="connsiteY2" fmla="*/ 2654403 h 3402532"/>
              <a:gd name="connsiteX3" fmla="*/ 3874280 w 4033679"/>
              <a:gd name="connsiteY3" fmla="*/ 3251970 h 3402532"/>
              <a:gd name="connsiteX4" fmla="*/ 3970533 w 4033679"/>
              <a:gd name="connsiteY4" fmla="*/ 135791 h 3402532"/>
              <a:gd name="connsiteX5" fmla="*/ 112 w 4033679"/>
              <a:gd name="connsiteY5" fmla="*/ 183917 h 3402532"/>
              <a:gd name="connsiteX0" fmla="*/ 140567 w 4174134"/>
              <a:gd name="connsiteY0" fmla="*/ 183917 h 3442606"/>
              <a:gd name="connsiteX1" fmla="*/ 3822230 w 4174134"/>
              <a:gd name="connsiteY1" fmla="*/ 400485 h 3442606"/>
              <a:gd name="connsiteX2" fmla="*/ 200 w 4174134"/>
              <a:gd name="connsiteY2" fmla="*/ 2858940 h 3442606"/>
              <a:gd name="connsiteX3" fmla="*/ 4014735 w 4174134"/>
              <a:gd name="connsiteY3" fmla="*/ 3251970 h 3442606"/>
              <a:gd name="connsiteX4" fmla="*/ 4110988 w 4174134"/>
              <a:gd name="connsiteY4" fmla="*/ 135791 h 3442606"/>
              <a:gd name="connsiteX5" fmla="*/ 140567 w 4174134"/>
              <a:gd name="connsiteY5" fmla="*/ 183917 h 3442606"/>
              <a:gd name="connsiteX0" fmla="*/ 214362 w 4247929"/>
              <a:gd name="connsiteY0" fmla="*/ 183917 h 3402610"/>
              <a:gd name="connsiteX1" fmla="*/ 3896025 w 4247929"/>
              <a:gd name="connsiteY1" fmla="*/ 400485 h 3402610"/>
              <a:gd name="connsiteX2" fmla="*/ 1662164 w 4247929"/>
              <a:gd name="connsiteY2" fmla="*/ 1764065 h 3402610"/>
              <a:gd name="connsiteX3" fmla="*/ 73995 w 4247929"/>
              <a:gd name="connsiteY3" fmla="*/ 2858940 h 3402610"/>
              <a:gd name="connsiteX4" fmla="*/ 4088530 w 4247929"/>
              <a:gd name="connsiteY4" fmla="*/ 3251970 h 3402610"/>
              <a:gd name="connsiteX5" fmla="*/ 4184783 w 4247929"/>
              <a:gd name="connsiteY5" fmla="*/ 135791 h 3402610"/>
              <a:gd name="connsiteX6" fmla="*/ 214362 w 4247929"/>
              <a:gd name="connsiteY6" fmla="*/ 183917 h 3402610"/>
              <a:gd name="connsiteX0" fmla="*/ 173126 w 4254995"/>
              <a:gd name="connsiteY0" fmla="*/ 183917 h 3402610"/>
              <a:gd name="connsiteX1" fmla="*/ 3854789 w 4254995"/>
              <a:gd name="connsiteY1" fmla="*/ 400485 h 3402610"/>
              <a:gd name="connsiteX2" fmla="*/ 3726454 w 4254995"/>
              <a:gd name="connsiteY2" fmla="*/ 2546117 h 3402610"/>
              <a:gd name="connsiteX3" fmla="*/ 32759 w 4254995"/>
              <a:gd name="connsiteY3" fmla="*/ 2858940 h 3402610"/>
              <a:gd name="connsiteX4" fmla="*/ 4047294 w 4254995"/>
              <a:gd name="connsiteY4" fmla="*/ 3251970 h 3402610"/>
              <a:gd name="connsiteX5" fmla="*/ 4143547 w 4254995"/>
              <a:gd name="connsiteY5" fmla="*/ 135791 h 3402610"/>
              <a:gd name="connsiteX6" fmla="*/ 173126 w 4254995"/>
              <a:gd name="connsiteY6" fmla="*/ 183917 h 3402610"/>
              <a:gd name="connsiteX0" fmla="*/ 367765 w 4414666"/>
              <a:gd name="connsiteY0" fmla="*/ 183917 h 3381063"/>
              <a:gd name="connsiteX1" fmla="*/ 4049428 w 4414666"/>
              <a:gd name="connsiteY1" fmla="*/ 400485 h 3381063"/>
              <a:gd name="connsiteX2" fmla="*/ 3921093 w 4414666"/>
              <a:gd name="connsiteY2" fmla="*/ 2546117 h 3381063"/>
              <a:gd name="connsiteX3" fmla="*/ 865073 w 4414666"/>
              <a:gd name="connsiteY3" fmla="*/ 2762686 h 3381063"/>
              <a:gd name="connsiteX4" fmla="*/ 227398 w 4414666"/>
              <a:gd name="connsiteY4" fmla="*/ 2858940 h 3381063"/>
              <a:gd name="connsiteX5" fmla="*/ 4241933 w 4414666"/>
              <a:gd name="connsiteY5" fmla="*/ 3251970 h 3381063"/>
              <a:gd name="connsiteX6" fmla="*/ 4338186 w 4414666"/>
              <a:gd name="connsiteY6" fmla="*/ 135791 h 3381063"/>
              <a:gd name="connsiteX7" fmla="*/ 367765 w 4414666"/>
              <a:gd name="connsiteY7" fmla="*/ 183917 h 3381063"/>
              <a:gd name="connsiteX0" fmla="*/ 476331 w 4523232"/>
              <a:gd name="connsiteY0" fmla="*/ 183917 h 3381063"/>
              <a:gd name="connsiteX1" fmla="*/ 4157994 w 4523232"/>
              <a:gd name="connsiteY1" fmla="*/ 400485 h 3381063"/>
              <a:gd name="connsiteX2" fmla="*/ 4029659 w 4523232"/>
              <a:gd name="connsiteY2" fmla="*/ 2546117 h 3381063"/>
              <a:gd name="connsiteX3" fmla="*/ 576597 w 4523232"/>
              <a:gd name="connsiteY3" fmla="*/ 187929 h 3381063"/>
              <a:gd name="connsiteX4" fmla="*/ 335964 w 4523232"/>
              <a:gd name="connsiteY4" fmla="*/ 2858940 h 3381063"/>
              <a:gd name="connsiteX5" fmla="*/ 4350499 w 4523232"/>
              <a:gd name="connsiteY5" fmla="*/ 3251970 h 3381063"/>
              <a:gd name="connsiteX6" fmla="*/ 4446752 w 4523232"/>
              <a:gd name="connsiteY6" fmla="*/ 135791 h 3381063"/>
              <a:gd name="connsiteX7" fmla="*/ 476331 w 4523232"/>
              <a:gd name="connsiteY7" fmla="*/ 183917 h 3381063"/>
              <a:gd name="connsiteX0" fmla="*/ 378019 w 4411586"/>
              <a:gd name="connsiteY0" fmla="*/ 183917 h 3381063"/>
              <a:gd name="connsiteX1" fmla="*/ 4059682 w 4411586"/>
              <a:gd name="connsiteY1" fmla="*/ 400485 h 3381063"/>
              <a:gd name="connsiteX2" fmla="*/ 3931347 w 4411586"/>
              <a:gd name="connsiteY2" fmla="*/ 2546117 h 3381063"/>
              <a:gd name="connsiteX3" fmla="*/ 1549095 w 4411586"/>
              <a:gd name="connsiteY3" fmla="*/ 885761 h 3381063"/>
              <a:gd name="connsiteX4" fmla="*/ 478285 w 4411586"/>
              <a:gd name="connsiteY4" fmla="*/ 187929 h 3381063"/>
              <a:gd name="connsiteX5" fmla="*/ 237652 w 4411586"/>
              <a:gd name="connsiteY5" fmla="*/ 2858940 h 3381063"/>
              <a:gd name="connsiteX6" fmla="*/ 4252187 w 4411586"/>
              <a:gd name="connsiteY6" fmla="*/ 3251970 h 3381063"/>
              <a:gd name="connsiteX7" fmla="*/ 4348440 w 4411586"/>
              <a:gd name="connsiteY7" fmla="*/ 135791 h 3381063"/>
              <a:gd name="connsiteX8" fmla="*/ 378019 w 4411586"/>
              <a:gd name="connsiteY8" fmla="*/ 183917 h 3381063"/>
              <a:gd name="connsiteX0" fmla="*/ 378019 w 4411586"/>
              <a:gd name="connsiteY0" fmla="*/ 183917 h 3381063"/>
              <a:gd name="connsiteX1" fmla="*/ 4059682 w 4411586"/>
              <a:gd name="connsiteY1" fmla="*/ 400485 h 3381063"/>
              <a:gd name="connsiteX2" fmla="*/ 3931347 w 4411586"/>
              <a:gd name="connsiteY2" fmla="*/ 2546117 h 3381063"/>
              <a:gd name="connsiteX3" fmla="*/ 742979 w 4411586"/>
              <a:gd name="connsiteY3" fmla="*/ 2678466 h 3381063"/>
              <a:gd name="connsiteX4" fmla="*/ 478285 w 4411586"/>
              <a:gd name="connsiteY4" fmla="*/ 187929 h 3381063"/>
              <a:gd name="connsiteX5" fmla="*/ 237652 w 4411586"/>
              <a:gd name="connsiteY5" fmla="*/ 2858940 h 3381063"/>
              <a:gd name="connsiteX6" fmla="*/ 4252187 w 4411586"/>
              <a:gd name="connsiteY6" fmla="*/ 3251970 h 3381063"/>
              <a:gd name="connsiteX7" fmla="*/ 4348440 w 4411586"/>
              <a:gd name="connsiteY7" fmla="*/ 135791 h 3381063"/>
              <a:gd name="connsiteX8" fmla="*/ 378019 w 4411586"/>
              <a:gd name="connsiteY8" fmla="*/ 183917 h 3381063"/>
              <a:gd name="connsiteX0" fmla="*/ 296726 w 4330293"/>
              <a:gd name="connsiteY0" fmla="*/ 183917 h 3396043"/>
              <a:gd name="connsiteX1" fmla="*/ 3978389 w 4330293"/>
              <a:gd name="connsiteY1" fmla="*/ 400485 h 3396043"/>
              <a:gd name="connsiteX2" fmla="*/ 3850054 w 4330293"/>
              <a:gd name="connsiteY2" fmla="*/ 2546117 h 3396043"/>
              <a:gd name="connsiteX3" fmla="*/ 661686 w 4330293"/>
              <a:gd name="connsiteY3" fmla="*/ 2678466 h 3396043"/>
              <a:gd name="connsiteX4" fmla="*/ 396992 w 4330293"/>
              <a:gd name="connsiteY4" fmla="*/ 187929 h 3396043"/>
              <a:gd name="connsiteX5" fmla="*/ 264643 w 4330293"/>
              <a:gd name="connsiteY5" fmla="*/ 2967224 h 3396043"/>
              <a:gd name="connsiteX6" fmla="*/ 4170894 w 4330293"/>
              <a:gd name="connsiteY6" fmla="*/ 3251970 h 3396043"/>
              <a:gd name="connsiteX7" fmla="*/ 4267147 w 4330293"/>
              <a:gd name="connsiteY7" fmla="*/ 135791 h 3396043"/>
              <a:gd name="connsiteX8" fmla="*/ 296726 w 4330293"/>
              <a:gd name="connsiteY8" fmla="*/ 183917 h 3396043"/>
              <a:gd name="connsiteX0" fmla="*/ 296726 w 4330293"/>
              <a:gd name="connsiteY0" fmla="*/ 183917 h 3408563"/>
              <a:gd name="connsiteX1" fmla="*/ 3978389 w 4330293"/>
              <a:gd name="connsiteY1" fmla="*/ 400485 h 3408563"/>
              <a:gd name="connsiteX2" fmla="*/ 3850054 w 4330293"/>
              <a:gd name="connsiteY2" fmla="*/ 2546117 h 3408563"/>
              <a:gd name="connsiteX3" fmla="*/ 661686 w 4330293"/>
              <a:gd name="connsiteY3" fmla="*/ 2678466 h 3408563"/>
              <a:gd name="connsiteX4" fmla="*/ 396992 w 4330293"/>
              <a:gd name="connsiteY4" fmla="*/ 187929 h 3408563"/>
              <a:gd name="connsiteX5" fmla="*/ 264643 w 4330293"/>
              <a:gd name="connsiteY5" fmla="*/ 2967224 h 3408563"/>
              <a:gd name="connsiteX6" fmla="*/ 4170894 w 4330293"/>
              <a:gd name="connsiteY6" fmla="*/ 3251970 h 3408563"/>
              <a:gd name="connsiteX7" fmla="*/ 4267147 w 4330293"/>
              <a:gd name="connsiteY7" fmla="*/ 135791 h 3408563"/>
              <a:gd name="connsiteX8" fmla="*/ 296726 w 4330293"/>
              <a:gd name="connsiteY8" fmla="*/ 183917 h 3408563"/>
              <a:gd name="connsiteX0" fmla="*/ 296726 w 4553248"/>
              <a:gd name="connsiteY0" fmla="*/ 319778 h 3353275"/>
              <a:gd name="connsiteX1" fmla="*/ 3978389 w 4553248"/>
              <a:gd name="connsiteY1" fmla="*/ 536346 h 3353275"/>
              <a:gd name="connsiteX2" fmla="*/ 3850054 w 4553248"/>
              <a:gd name="connsiteY2" fmla="*/ 2681978 h 3353275"/>
              <a:gd name="connsiteX3" fmla="*/ 661686 w 4553248"/>
              <a:gd name="connsiteY3" fmla="*/ 2814327 h 3353275"/>
              <a:gd name="connsiteX4" fmla="*/ 396992 w 4553248"/>
              <a:gd name="connsiteY4" fmla="*/ 323790 h 3353275"/>
              <a:gd name="connsiteX5" fmla="*/ 264643 w 4553248"/>
              <a:gd name="connsiteY5" fmla="*/ 3103085 h 3353275"/>
              <a:gd name="connsiteX6" fmla="*/ 4122768 w 4553248"/>
              <a:gd name="connsiteY6" fmla="*/ 3135168 h 3353275"/>
              <a:gd name="connsiteX7" fmla="*/ 4267147 w 4553248"/>
              <a:gd name="connsiteY7" fmla="*/ 271652 h 3353275"/>
              <a:gd name="connsiteX8" fmla="*/ 296726 w 4553248"/>
              <a:gd name="connsiteY8" fmla="*/ 319778 h 3353275"/>
              <a:gd name="connsiteX0" fmla="*/ 296726 w 4553248"/>
              <a:gd name="connsiteY0" fmla="*/ 319778 h 3204086"/>
              <a:gd name="connsiteX1" fmla="*/ 3978389 w 4553248"/>
              <a:gd name="connsiteY1" fmla="*/ 536346 h 3204086"/>
              <a:gd name="connsiteX2" fmla="*/ 3850054 w 4553248"/>
              <a:gd name="connsiteY2" fmla="*/ 2681978 h 3204086"/>
              <a:gd name="connsiteX3" fmla="*/ 661686 w 4553248"/>
              <a:gd name="connsiteY3" fmla="*/ 2814327 h 3204086"/>
              <a:gd name="connsiteX4" fmla="*/ 396992 w 4553248"/>
              <a:gd name="connsiteY4" fmla="*/ 323790 h 3204086"/>
              <a:gd name="connsiteX5" fmla="*/ 264643 w 4553248"/>
              <a:gd name="connsiteY5" fmla="*/ 3103085 h 3204086"/>
              <a:gd name="connsiteX6" fmla="*/ 4122768 w 4553248"/>
              <a:gd name="connsiteY6" fmla="*/ 3135168 h 3204086"/>
              <a:gd name="connsiteX7" fmla="*/ 4267147 w 4553248"/>
              <a:gd name="connsiteY7" fmla="*/ 271652 h 3204086"/>
              <a:gd name="connsiteX8" fmla="*/ 296726 w 4553248"/>
              <a:gd name="connsiteY8" fmla="*/ 319778 h 3204086"/>
              <a:gd name="connsiteX0" fmla="*/ 296726 w 4524013"/>
              <a:gd name="connsiteY0" fmla="*/ 319778 h 3204086"/>
              <a:gd name="connsiteX1" fmla="*/ 3978389 w 4524013"/>
              <a:gd name="connsiteY1" fmla="*/ 536346 h 3204086"/>
              <a:gd name="connsiteX2" fmla="*/ 3850054 w 4524013"/>
              <a:gd name="connsiteY2" fmla="*/ 2681978 h 3204086"/>
              <a:gd name="connsiteX3" fmla="*/ 661686 w 4524013"/>
              <a:gd name="connsiteY3" fmla="*/ 2814327 h 3204086"/>
              <a:gd name="connsiteX4" fmla="*/ 396992 w 4524013"/>
              <a:gd name="connsiteY4" fmla="*/ 323790 h 3204086"/>
              <a:gd name="connsiteX5" fmla="*/ 264643 w 4524013"/>
              <a:gd name="connsiteY5" fmla="*/ 3103085 h 3204086"/>
              <a:gd name="connsiteX6" fmla="*/ 4122768 w 4524013"/>
              <a:gd name="connsiteY6" fmla="*/ 3135168 h 3204086"/>
              <a:gd name="connsiteX7" fmla="*/ 4267147 w 4524013"/>
              <a:gd name="connsiteY7" fmla="*/ 271652 h 3204086"/>
              <a:gd name="connsiteX8" fmla="*/ 296726 w 4524013"/>
              <a:gd name="connsiteY8" fmla="*/ 319778 h 3204086"/>
              <a:gd name="connsiteX0" fmla="*/ 296726 w 4432026"/>
              <a:gd name="connsiteY0" fmla="*/ 361495 h 3245803"/>
              <a:gd name="connsiteX1" fmla="*/ 3978389 w 4432026"/>
              <a:gd name="connsiteY1" fmla="*/ 578063 h 3245803"/>
              <a:gd name="connsiteX2" fmla="*/ 3850054 w 4432026"/>
              <a:gd name="connsiteY2" fmla="*/ 2723695 h 3245803"/>
              <a:gd name="connsiteX3" fmla="*/ 661686 w 4432026"/>
              <a:gd name="connsiteY3" fmla="*/ 2856044 h 3245803"/>
              <a:gd name="connsiteX4" fmla="*/ 396992 w 4432026"/>
              <a:gd name="connsiteY4" fmla="*/ 365507 h 3245803"/>
              <a:gd name="connsiteX5" fmla="*/ 264643 w 4432026"/>
              <a:gd name="connsiteY5" fmla="*/ 3144802 h 3245803"/>
              <a:gd name="connsiteX6" fmla="*/ 4122768 w 4432026"/>
              <a:gd name="connsiteY6" fmla="*/ 3176885 h 3245803"/>
              <a:gd name="connsiteX7" fmla="*/ 4146831 w 4432026"/>
              <a:gd name="connsiteY7" fmla="*/ 181021 h 3245803"/>
              <a:gd name="connsiteX8" fmla="*/ 296726 w 4432026"/>
              <a:gd name="connsiteY8" fmla="*/ 361495 h 3245803"/>
              <a:gd name="connsiteX0" fmla="*/ 296726 w 4309564"/>
              <a:gd name="connsiteY0" fmla="*/ 233257 h 3117565"/>
              <a:gd name="connsiteX1" fmla="*/ 3978389 w 4309564"/>
              <a:gd name="connsiteY1" fmla="*/ 449825 h 3117565"/>
              <a:gd name="connsiteX2" fmla="*/ 3850054 w 4309564"/>
              <a:gd name="connsiteY2" fmla="*/ 2595457 h 3117565"/>
              <a:gd name="connsiteX3" fmla="*/ 661686 w 4309564"/>
              <a:gd name="connsiteY3" fmla="*/ 2727806 h 3117565"/>
              <a:gd name="connsiteX4" fmla="*/ 396992 w 4309564"/>
              <a:gd name="connsiteY4" fmla="*/ 237269 h 3117565"/>
              <a:gd name="connsiteX5" fmla="*/ 264643 w 4309564"/>
              <a:gd name="connsiteY5" fmla="*/ 3016564 h 3117565"/>
              <a:gd name="connsiteX6" fmla="*/ 4122768 w 4309564"/>
              <a:gd name="connsiteY6" fmla="*/ 3048647 h 3117565"/>
              <a:gd name="connsiteX7" fmla="*/ 4146831 w 4309564"/>
              <a:gd name="connsiteY7" fmla="*/ 52783 h 3117565"/>
              <a:gd name="connsiteX8" fmla="*/ 296726 w 4309564"/>
              <a:gd name="connsiteY8" fmla="*/ 233257 h 3117565"/>
              <a:gd name="connsiteX0" fmla="*/ 296726 w 4309564"/>
              <a:gd name="connsiteY0" fmla="*/ 278317 h 3162625"/>
              <a:gd name="connsiteX1" fmla="*/ 3978389 w 4309564"/>
              <a:gd name="connsiteY1" fmla="*/ 494885 h 3162625"/>
              <a:gd name="connsiteX2" fmla="*/ 3850054 w 4309564"/>
              <a:gd name="connsiteY2" fmla="*/ 2640517 h 3162625"/>
              <a:gd name="connsiteX3" fmla="*/ 661686 w 4309564"/>
              <a:gd name="connsiteY3" fmla="*/ 2772866 h 3162625"/>
              <a:gd name="connsiteX4" fmla="*/ 396992 w 4309564"/>
              <a:gd name="connsiteY4" fmla="*/ 282329 h 3162625"/>
              <a:gd name="connsiteX5" fmla="*/ 264643 w 4309564"/>
              <a:gd name="connsiteY5" fmla="*/ 3061624 h 3162625"/>
              <a:gd name="connsiteX6" fmla="*/ 4122768 w 4309564"/>
              <a:gd name="connsiteY6" fmla="*/ 3093707 h 3162625"/>
              <a:gd name="connsiteX7" fmla="*/ 4146831 w 4309564"/>
              <a:gd name="connsiteY7" fmla="*/ 97843 h 3162625"/>
              <a:gd name="connsiteX8" fmla="*/ 296726 w 4309564"/>
              <a:gd name="connsiteY8" fmla="*/ 278317 h 3162625"/>
              <a:gd name="connsiteX0" fmla="*/ 212505 w 4438264"/>
              <a:gd name="connsiteY0" fmla="*/ 345685 h 3338277"/>
              <a:gd name="connsiteX1" fmla="*/ 3978389 w 4438264"/>
              <a:gd name="connsiteY1" fmla="*/ 670537 h 3338277"/>
              <a:gd name="connsiteX2" fmla="*/ 3850054 w 4438264"/>
              <a:gd name="connsiteY2" fmla="*/ 2816169 h 3338277"/>
              <a:gd name="connsiteX3" fmla="*/ 661686 w 4438264"/>
              <a:gd name="connsiteY3" fmla="*/ 2948518 h 3338277"/>
              <a:gd name="connsiteX4" fmla="*/ 396992 w 4438264"/>
              <a:gd name="connsiteY4" fmla="*/ 457981 h 3338277"/>
              <a:gd name="connsiteX5" fmla="*/ 264643 w 4438264"/>
              <a:gd name="connsiteY5" fmla="*/ 3237276 h 3338277"/>
              <a:gd name="connsiteX6" fmla="*/ 4122768 w 4438264"/>
              <a:gd name="connsiteY6" fmla="*/ 3269359 h 3338277"/>
              <a:gd name="connsiteX7" fmla="*/ 4146831 w 4438264"/>
              <a:gd name="connsiteY7" fmla="*/ 273495 h 3338277"/>
              <a:gd name="connsiteX8" fmla="*/ 212505 w 4438264"/>
              <a:gd name="connsiteY8" fmla="*/ 345685 h 3338277"/>
              <a:gd name="connsiteX0" fmla="*/ 212505 w 4315626"/>
              <a:gd name="connsiteY0" fmla="*/ 194516 h 3187108"/>
              <a:gd name="connsiteX1" fmla="*/ 3978389 w 4315626"/>
              <a:gd name="connsiteY1" fmla="*/ 519368 h 3187108"/>
              <a:gd name="connsiteX2" fmla="*/ 3850054 w 4315626"/>
              <a:gd name="connsiteY2" fmla="*/ 2665000 h 3187108"/>
              <a:gd name="connsiteX3" fmla="*/ 661686 w 4315626"/>
              <a:gd name="connsiteY3" fmla="*/ 2797349 h 3187108"/>
              <a:gd name="connsiteX4" fmla="*/ 396992 w 4315626"/>
              <a:gd name="connsiteY4" fmla="*/ 306812 h 3187108"/>
              <a:gd name="connsiteX5" fmla="*/ 264643 w 4315626"/>
              <a:gd name="connsiteY5" fmla="*/ 3086107 h 3187108"/>
              <a:gd name="connsiteX6" fmla="*/ 4122768 w 4315626"/>
              <a:gd name="connsiteY6" fmla="*/ 3118190 h 3187108"/>
              <a:gd name="connsiteX7" fmla="*/ 4146831 w 4315626"/>
              <a:gd name="connsiteY7" fmla="*/ 122326 h 3187108"/>
              <a:gd name="connsiteX8" fmla="*/ 212505 w 4315626"/>
              <a:gd name="connsiteY8" fmla="*/ 194516 h 3187108"/>
              <a:gd name="connsiteX0" fmla="*/ 212505 w 4208878"/>
              <a:gd name="connsiteY0" fmla="*/ 115309 h 3107901"/>
              <a:gd name="connsiteX1" fmla="*/ 3797916 w 4208878"/>
              <a:gd name="connsiteY1" fmla="*/ 295782 h 3107901"/>
              <a:gd name="connsiteX2" fmla="*/ 3850054 w 4208878"/>
              <a:gd name="connsiteY2" fmla="*/ 2585793 h 3107901"/>
              <a:gd name="connsiteX3" fmla="*/ 661686 w 4208878"/>
              <a:gd name="connsiteY3" fmla="*/ 2718142 h 3107901"/>
              <a:gd name="connsiteX4" fmla="*/ 396992 w 4208878"/>
              <a:gd name="connsiteY4" fmla="*/ 227605 h 3107901"/>
              <a:gd name="connsiteX5" fmla="*/ 264643 w 4208878"/>
              <a:gd name="connsiteY5" fmla="*/ 3006900 h 3107901"/>
              <a:gd name="connsiteX6" fmla="*/ 4122768 w 4208878"/>
              <a:gd name="connsiteY6" fmla="*/ 3038983 h 3107901"/>
              <a:gd name="connsiteX7" fmla="*/ 4146831 w 4208878"/>
              <a:gd name="connsiteY7" fmla="*/ 43119 h 3107901"/>
              <a:gd name="connsiteX8" fmla="*/ 212505 w 4208878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04243 w 4178688"/>
              <a:gd name="connsiteY0" fmla="*/ 115309 h 3107901"/>
              <a:gd name="connsiteX1" fmla="*/ 3789654 w 4178688"/>
              <a:gd name="connsiteY1" fmla="*/ 295782 h 3107901"/>
              <a:gd name="connsiteX2" fmla="*/ 3841792 w 4178688"/>
              <a:gd name="connsiteY2" fmla="*/ 2585793 h 3107901"/>
              <a:gd name="connsiteX3" fmla="*/ 653424 w 4178688"/>
              <a:gd name="connsiteY3" fmla="*/ 2718142 h 3107901"/>
              <a:gd name="connsiteX4" fmla="*/ 388730 w 4178688"/>
              <a:gd name="connsiteY4" fmla="*/ 227605 h 3107901"/>
              <a:gd name="connsiteX5" fmla="*/ 256381 w 4178688"/>
              <a:gd name="connsiteY5" fmla="*/ 3006900 h 3107901"/>
              <a:gd name="connsiteX6" fmla="*/ 4114506 w 4178688"/>
              <a:gd name="connsiteY6" fmla="*/ 3038983 h 3107901"/>
              <a:gd name="connsiteX7" fmla="*/ 4138569 w 4178688"/>
              <a:gd name="connsiteY7" fmla="*/ 43119 h 3107901"/>
              <a:gd name="connsiteX8" fmla="*/ 204243 w 4178688"/>
              <a:gd name="connsiteY8" fmla="*/ 115309 h 3107901"/>
              <a:gd name="connsiteX0" fmla="*/ 204243 w 4178688"/>
              <a:gd name="connsiteY0" fmla="*/ 115309 h 3107901"/>
              <a:gd name="connsiteX1" fmla="*/ 3789654 w 4178688"/>
              <a:gd name="connsiteY1" fmla="*/ 295782 h 3107901"/>
              <a:gd name="connsiteX2" fmla="*/ 3841792 w 4178688"/>
              <a:gd name="connsiteY2" fmla="*/ 2585793 h 3107901"/>
              <a:gd name="connsiteX3" fmla="*/ 653424 w 4178688"/>
              <a:gd name="connsiteY3" fmla="*/ 2718142 h 3107901"/>
              <a:gd name="connsiteX4" fmla="*/ 388730 w 4178688"/>
              <a:gd name="connsiteY4" fmla="*/ 227605 h 3107901"/>
              <a:gd name="connsiteX5" fmla="*/ 256381 w 4178688"/>
              <a:gd name="connsiteY5" fmla="*/ 3006900 h 3107901"/>
              <a:gd name="connsiteX6" fmla="*/ 4114506 w 4178688"/>
              <a:gd name="connsiteY6" fmla="*/ 3038983 h 3107901"/>
              <a:gd name="connsiteX7" fmla="*/ 4138569 w 4178688"/>
              <a:gd name="connsiteY7" fmla="*/ 43119 h 3107901"/>
              <a:gd name="connsiteX8" fmla="*/ 204243 w 4178688"/>
              <a:gd name="connsiteY8" fmla="*/ 115309 h 3107901"/>
              <a:gd name="connsiteX0" fmla="*/ 699 w 3975144"/>
              <a:gd name="connsiteY0" fmla="*/ 115309 h 3107901"/>
              <a:gd name="connsiteX1" fmla="*/ 3586110 w 3975144"/>
              <a:gd name="connsiteY1" fmla="*/ 295782 h 3107901"/>
              <a:gd name="connsiteX2" fmla="*/ 3638248 w 3975144"/>
              <a:gd name="connsiteY2" fmla="*/ 2585793 h 3107901"/>
              <a:gd name="connsiteX3" fmla="*/ 449880 w 3975144"/>
              <a:gd name="connsiteY3" fmla="*/ 2718142 h 3107901"/>
              <a:gd name="connsiteX4" fmla="*/ 185186 w 3975144"/>
              <a:gd name="connsiteY4" fmla="*/ 227605 h 3107901"/>
              <a:gd name="connsiteX5" fmla="*/ 52837 w 3975144"/>
              <a:gd name="connsiteY5" fmla="*/ 3006900 h 3107901"/>
              <a:gd name="connsiteX6" fmla="*/ 3910962 w 3975144"/>
              <a:gd name="connsiteY6" fmla="*/ 3038983 h 3107901"/>
              <a:gd name="connsiteX7" fmla="*/ 3935025 w 3975144"/>
              <a:gd name="connsiteY7" fmla="*/ 43119 h 3107901"/>
              <a:gd name="connsiteX8" fmla="*/ 699 w 3975144"/>
              <a:gd name="connsiteY8" fmla="*/ 115309 h 3107901"/>
              <a:gd name="connsiteX0" fmla="*/ 243 w 3974688"/>
              <a:gd name="connsiteY0" fmla="*/ 199286 h 3191878"/>
              <a:gd name="connsiteX1" fmla="*/ 3585654 w 3974688"/>
              <a:gd name="connsiteY1" fmla="*/ 379759 h 3191878"/>
              <a:gd name="connsiteX2" fmla="*/ 3637792 w 3974688"/>
              <a:gd name="connsiteY2" fmla="*/ 2669770 h 3191878"/>
              <a:gd name="connsiteX3" fmla="*/ 449424 w 3974688"/>
              <a:gd name="connsiteY3" fmla="*/ 2802119 h 3191878"/>
              <a:gd name="connsiteX4" fmla="*/ 184730 w 3974688"/>
              <a:gd name="connsiteY4" fmla="*/ 311582 h 3191878"/>
              <a:gd name="connsiteX5" fmla="*/ 52381 w 3974688"/>
              <a:gd name="connsiteY5" fmla="*/ 3090877 h 3191878"/>
              <a:gd name="connsiteX6" fmla="*/ 3910506 w 3974688"/>
              <a:gd name="connsiteY6" fmla="*/ 3122960 h 3191878"/>
              <a:gd name="connsiteX7" fmla="*/ 3934569 w 3974688"/>
              <a:gd name="connsiteY7" fmla="*/ 127096 h 3191878"/>
              <a:gd name="connsiteX8" fmla="*/ 243 w 3974688"/>
              <a:gd name="connsiteY8" fmla="*/ 199286 h 3191878"/>
              <a:gd name="connsiteX0" fmla="*/ 243 w 3974688"/>
              <a:gd name="connsiteY0" fmla="*/ 200597 h 3193189"/>
              <a:gd name="connsiteX1" fmla="*/ 3585654 w 3974688"/>
              <a:gd name="connsiteY1" fmla="*/ 381070 h 3193189"/>
              <a:gd name="connsiteX2" fmla="*/ 3637792 w 3974688"/>
              <a:gd name="connsiteY2" fmla="*/ 2671081 h 3193189"/>
              <a:gd name="connsiteX3" fmla="*/ 449424 w 3974688"/>
              <a:gd name="connsiteY3" fmla="*/ 2803430 h 3193189"/>
              <a:gd name="connsiteX4" fmla="*/ 184730 w 3974688"/>
              <a:gd name="connsiteY4" fmla="*/ 72 h 3193189"/>
              <a:gd name="connsiteX5" fmla="*/ 52381 w 3974688"/>
              <a:gd name="connsiteY5" fmla="*/ 3092188 h 3193189"/>
              <a:gd name="connsiteX6" fmla="*/ 3910506 w 3974688"/>
              <a:gd name="connsiteY6" fmla="*/ 3124271 h 3193189"/>
              <a:gd name="connsiteX7" fmla="*/ 3934569 w 3974688"/>
              <a:gd name="connsiteY7" fmla="*/ 128407 h 3193189"/>
              <a:gd name="connsiteX8" fmla="*/ 243 w 3974688"/>
              <a:gd name="connsiteY8" fmla="*/ 200597 h 319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4688" h="3193189">
                <a:moveTo>
                  <a:pt x="243" y="200597"/>
                </a:moveTo>
                <a:cubicBezTo>
                  <a:pt x="-33846" y="519434"/>
                  <a:pt x="3532849" y="306207"/>
                  <a:pt x="3585654" y="381070"/>
                </a:cubicBezTo>
                <a:cubicBezTo>
                  <a:pt x="3638459" y="455933"/>
                  <a:pt x="3659180" y="2578171"/>
                  <a:pt x="3637792" y="2671081"/>
                </a:cubicBezTo>
                <a:cubicBezTo>
                  <a:pt x="3219361" y="2751960"/>
                  <a:pt x="736176" y="2859577"/>
                  <a:pt x="449424" y="2803430"/>
                </a:cubicBezTo>
                <a:cubicBezTo>
                  <a:pt x="367209" y="2638999"/>
                  <a:pt x="379241" y="-15970"/>
                  <a:pt x="184730" y="72"/>
                </a:cubicBezTo>
                <a:cubicBezTo>
                  <a:pt x="2251" y="40177"/>
                  <a:pt x="-5103" y="2384998"/>
                  <a:pt x="52381" y="3092188"/>
                </a:cubicBezTo>
                <a:cubicBezTo>
                  <a:pt x="194086" y="3257956"/>
                  <a:pt x="3484054" y="3183093"/>
                  <a:pt x="3910506" y="3124271"/>
                </a:cubicBezTo>
                <a:cubicBezTo>
                  <a:pt x="3946600" y="2959839"/>
                  <a:pt x="4020795" y="242707"/>
                  <a:pt x="3934569" y="128407"/>
                </a:cubicBezTo>
                <a:cubicBezTo>
                  <a:pt x="3848343" y="14107"/>
                  <a:pt x="34332" y="-118240"/>
                  <a:pt x="243" y="200597"/>
                </a:cubicBezTo>
                <a:close/>
              </a:path>
            </a:pathLst>
          </a:custGeom>
          <a:solidFill>
            <a:srgbClr val="AAAAAA">
              <a:alpha val="2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F22DA2B4-94F4-773E-A489-15EE2B616AAD}"/>
              </a:ext>
            </a:extLst>
          </p:cNvPr>
          <p:cNvSpPr/>
          <p:nvPr/>
        </p:nvSpPr>
        <p:spPr>
          <a:xfrm>
            <a:off x="402618" y="4923271"/>
            <a:ext cx="882998" cy="271642"/>
          </a:xfrm>
          <a:prstGeom prst="roundRect">
            <a:avLst>
              <a:gd name="adj" fmla="val 45114"/>
            </a:avLst>
          </a:prstGeom>
          <a:solidFill>
            <a:srgbClr val="AAAAAA">
              <a:alpha val="2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orma Livre 37">
            <a:extLst>
              <a:ext uri="{FF2B5EF4-FFF2-40B4-BE49-F238E27FC236}">
                <a16:creationId xmlns:a16="http://schemas.microsoft.com/office/drawing/2014/main" id="{1B0F3F10-5A3C-4B05-C2C3-5442663DF9E4}"/>
              </a:ext>
            </a:extLst>
          </p:cNvPr>
          <p:cNvSpPr/>
          <p:nvPr/>
        </p:nvSpPr>
        <p:spPr>
          <a:xfrm>
            <a:off x="6676235" y="3878597"/>
            <a:ext cx="3012482" cy="1695245"/>
          </a:xfrm>
          <a:custGeom>
            <a:avLst/>
            <a:gdLst>
              <a:gd name="connsiteX0" fmla="*/ 295020 w 3792220"/>
              <a:gd name="connsiteY0" fmla="*/ 266110 h 3503694"/>
              <a:gd name="connsiteX1" fmla="*/ 319083 w 3792220"/>
              <a:gd name="connsiteY1" fmla="*/ 470647 h 3503694"/>
              <a:gd name="connsiteX2" fmla="*/ 1762872 w 3792220"/>
              <a:gd name="connsiteY2" fmla="*/ 506741 h 3503694"/>
              <a:gd name="connsiteX3" fmla="*/ 3206662 w 3792220"/>
              <a:gd name="connsiteY3" fmla="*/ 530804 h 3503694"/>
              <a:gd name="connsiteX4" fmla="*/ 3146504 w 3792220"/>
              <a:gd name="connsiteY4" fmla="*/ 3045404 h 3503694"/>
              <a:gd name="connsiteX5" fmla="*/ 3495420 w 3792220"/>
              <a:gd name="connsiteY5" fmla="*/ 3237910 h 3503694"/>
              <a:gd name="connsiteX6" fmla="*/ 3555578 w 3792220"/>
              <a:gd name="connsiteY6" fmla="*/ 217983 h 3503694"/>
              <a:gd name="connsiteX7" fmla="*/ 295020 w 3792220"/>
              <a:gd name="connsiteY7" fmla="*/ 266110 h 3503694"/>
              <a:gd name="connsiteX0" fmla="*/ 103410 w 3600610"/>
              <a:gd name="connsiteY0" fmla="*/ 276837 h 3514421"/>
              <a:gd name="connsiteX1" fmla="*/ 127473 w 3600610"/>
              <a:gd name="connsiteY1" fmla="*/ 481374 h 3514421"/>
              <a:gd name="connsiteX2" fmla="*/ 1571262 w 3600610"/>
              <a:gd name="connsiteY2" fmla="*/ 517468 h 3514421"/>
              <a:gd name="connsiteX3" fmla="*/ 3015052 w 3600610"/>
              <a:gd name="connsiteY3" fmla="*/ 541531 h 3514421"/>
              <a:gd name="connsiteX4" fmla="*/ 2954894 w 3600610"/>
              <a:gd name="connsiteY4" fmla="*/ 3056131 h 3514421"/>
              <a:gd name="connsiteX5" fmla="*/ 3303810 w 3600610"/>
              <a:gd name="connsiteY5" fmla="*/ 3248637 h 3514421"/>
              <a:gd name="connsiteX6" fmla="*/ 3363968 w 3600610"/>
              <a:gd name="connsiteY6" fmla="*/ 228710 h 3514421"/>
              <a:gd name="connsiteX7" fmla="*/ 103410 w 3600610"/>
              <a:gd name="connsiteY7" fmla="*/ 276837 h 351442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72358 w 3510744"/>
              <a:gd name="connsiteY0" fmla="*/ 127327 h 3364911"/>
              <a:gd name="connsiteX1" fmla="*/ 96421 w 3510744"/>
              <a:gd name="connsiteY1" fmla="*/ 331864 h 3364911"/>
              <a:gd name="connsiteX2" fmla="*/ 1540210 w 3510744"/>
              <a:gd name="connsiteY2" fmla="*/ 367958 h 3364911"/>
              <a:gd name="connsiteX3" fmla="*/ 2984000 w 3510744"/>
              <a:gd name="connsiteY3" fmla="*/ 392021 h 3364911"/>
              <a:gd name="connsiteX4" fmla="*/ 2923842 w 3510744"/>
              <a:gd name="connsiteY4" fmla="*/ 2906621 h 3364911"/>
              <a:gd name="connsiteX5" fmla="*/ 3272758 w 3510744"/>
              <a:gd name="connsiteY5" fmla="*/ 3099127 h 3364911"/>
              <a:gd name="connsiteX6" fmla="*/ 3332916 w 3510744"/>
              <a:gd name="connsiteY6" fmla="*/ 79200 h 3364911"/>
              <a:gd name="connsiteX7" fmla="*/ 72358 w 3510744"/>
              <a:gd name="connsiteY7" fmla="*/ 127327 h 3364911"/>
              <a:gd name="connsiteX0" fmla="*/ 72358 w 3510744"/>
              <a:gd name="connsiteY0" fmla="*/ 127327 h 3298456"/>
              <a:gd name="connsiteX1" fmla="*/ 96421 w 3510744"/>
              <a:gd name="connsiteY1" fmla="*/ 331864 h 3298456"/>
              <a:gd name="connsiteX2" fmla="*/ 1540210 w 3510744"/>
              <a:gd name="connsiteY2" fmla="*/ 367958 h 3298456"/>
              <a:gd name="connsiteX3" fmla="*/ 2984000 w 3510744"/>
              <a:gd name="connsiteY3" fmla="*/ 392021 h 3298456"/>
              <a:gd name="connsiteX4" fmla="*/ 2923842 w 3510744"/>
              <a:gd name="connsiteY4" fmla="*/ 2906621 h 3298456"/>
              <a:gd name="connsiteX5" fmla="*/ 3272758 w 3510744"/>
              <a:gd name="connsiteY5" fmla="*/ 3099127 h 3298456"/>
              <a:gd name="connsiteX6" fmla="*/ 3332916 w 3510744"/>
              <a:gd name="connsiteY6" fmla="*/ 79200 h 3298456"/>
              <a:gd name="connsiteX7" fmla="*/ 72358 w 3510744"/>
              <a:gd name="connsiteY7" fmla="*/ 127327 h 3298456"/>
              <a:gd name="connsiteX0" fmla="*/ 72358 w 3510744"/>
              <a:gd name="connsiteY0" fmla="*/ 127327 h 3140145"/>
              <a:gd name="connsiteX1" fmla="*/ 96421 w 3510744"/>
              <a:gd name="connsiteY1" fmla="*/ 331864 h 3140145"/>
              <a:gd name="connsiteX2" fmla="*/ 1540210 w 3510744"/>
              <a:gd name="connsiteY2" fmla="*/ 367958 h 3140145"/>
              <a:gd name="connsiteX3" fmla="*/ 2984000 w 3510744"/>
              <a:gd name="connsiteY3" fmla="*/ 392021 h 3140145"/>
              <a:gd name="connsiteX4" fmla="*/ 2923842 w 3510744"/>
              <a:gd name="connsiteY4" fmla="*/ 2906621 h 3140145"/>
              <a:gd name="connsiteX5" fmla="*/ 3272758 w 3510744"/>
              <a:gd name="connsiteY5" fmla="*/ 3099127 h 3140145"/>
              <a:gd name="connsiteX6" fmla="*/ 3332916 w 3510744"/>
              <a:gd name="connsiteY6" fmla="*/ 79200 h 3140145"/>
              <a:gd name="connsiteX7" fmla="*/ 72358 w 3510744"/>
              <a:gd name="connsiteY7" fmla="*/ 127327 h 3140145"/>
              <a:gd name="connsiteX0" fmla="*/ 72358 w 3496031"/>
              <a:gd name="connsiteY0" fmla="*/ 127327 h 3140145"/>
              <a:gd name="connsiteX1" fmla="*/ 96421 w 3496031"/>
              <a:gd name="connsiteY1" fmla="*/ 331864 h 3140145"/>
              <a:gd name="connsiteX2" fmla="*/ 1540210 w 3496031"/>
              <a:gd name="connsiteY2" fmla="*/ 367958 h 3140145"/>
              <a:gd name="connsiteX3" fmla="*/ 2984000 w 3496031"/>
              <a:gd name="connsiteY3" fmla="*/ 392021 h 3140145"/>
              <a:gd name="connsiteX4" fmla="*/ 2923842 w 3496031"/>
              <a:gd name="connsiteY4" fmla="*/ 2906621 h 3140145"/>
              <a:gd name="connsiteX5" fmla="*/ 3272758 w 3496031"/>
              <a:gd name="connsiteY5" fmla="*/ 3099127 h 3140145"/>
              <a:gd name="connsiteX6" fmla="*/ 3332916 w 3496031"/>
              <a:gd name="connsiteY6" fmla="*/ 79200 h 3140145"/>
              <a:gd name="connsiteX7" fmla="*/ 72358 w 3496031"/>
              <a:gd name="connsiteY7" fmla="*/ 127327 h 3140145"/>
              <a:gd name="connsiteX0" fmla="*/ 72358 w 3385610"/>
              <a:gd name="connsiteY0" fmla="*/ 137981 h 3150799"/>
              <a:gd name="connsiteX1" fmla="*/ 96421 w 3385610"/>
              <a:gd name="connsiteY1" fmla="*/ 342518 h 3150799"/>
              <a:gd name="connsiteX2" fmla="*/ 1540210 w 3385610"/>
              <a:gd name="connsiteY2" fmla="*/ 378612 h 3150799"/>
              <a:gd name="connsiteX3" fmla="*/ 2984000 w 3385610"/>
              <a:gd name="connsiteY3" fmla="*/ 402675 h 3150799"/>
              <a:gd name="connsiteX4" fmla="*/ 2923842 w 3385610"/>
              <a:gd name="connsiteY4" fmla="*/ 2917275 h 3150799"/>
              <a:gd name="connsiteX5" fmla="*/ 3272758 w 3385610"/>
              <a:gd name="connsiteY5" fmla="*/ 3109781 h 3150799"/>
              <a:gd name="connsiteX6" fmla="*/ 3332916 w 3385610"/>
              <a:gd name="connsiteY6" fmla="*/ 89854 h 3150799"/>
              <a:gd name="connsiteX7" fmla="*/ 72358 w 3385610"/>
              <a:gd name="connsiteY7" fmla="*/ 137981 h 3150799"/>
              <a:gd name="connsiteX0" fmla="*/ 270523 w 3535991"/>
              <a:gd name="connsiteY0" fmla="*/ 90108 h 3102926"/>
              <a:gd name="connsiteX1" fmla="*/ 294586 w 3535991"/>
              <a:gd name="connsiteY1" fmla="*/ 294645 h 3102926"/>
              <a:gd name="connsiteX2" fmla="*/ 1738375 w 3535991"/>
              <a:gd name="connsiteY2" fmla="*/ 330739 h 3102926"/>
              <a:gd name="connsiteX3" fmla="*/ 3182165 w 3535991"/>
              <a:gd name="connsiteY3" fmla="*/ 354802 h 3102926"/>
              <a:gd name="connsiteX4" fmla="*/ 3122007 w 3535991"/>
              <a:gd name="connsiteY4" fmla="*/ 2869402 h 3102926"/>
              <a:gd name="connsiteX5" fmla="*/ 3470923 w 3535991"/>
              <a:gd name="connsiteY5" fmla="*/ 3061908 h 3102926"/>
              <a:gd name="connsiteX6" fmla="*/ 3470923 w 3535991"/>
              <a:gd name="connsiteY6" fmla="*/ 90108 h 3102926"/>
              <a:gd name="connsiteX7" fmla="*/ 270523 w 3535991"/>
              <a:gd name="connsiteY7" fmla="*/ 90108 h 3102926"/>
              <a:gd name="connsiteX0" fmla="*/ 106900 w 3372368"/>
              <a:gd name="connsiteY0" fmla="*/ 114873 h 3127691"/>
              <a:gd name="connsiteX1" fmla="*/ 130963 w 3372368"/>
              <a:gd name="connsiteY1" fmla="*/ 319410 h 3127691"/>
              <a:gd name="connsiteX2" fmla="*/ 1574752 w 3372368"/>
              <a:gd name="connsiteY2" fmla="*/ 355504 h 3127691"/>
              <a:gd name="connsiteX3" fmla="*/ 3018542 w 3372368"/>
              <a:gd name="connsiteY3" fmla="*/ 379567 h 3127691"/>
              <a:gd name="connsiteX4" fmla="*/ 2958384 w 3372368"/>
              <a:gd name="connsiteY4" fmla="*/ 2894167 h 3127691"/>
              <a:gd name="connsiteX5" fmla="*/ 3307300 w 3372368"/>
              <a:gd name="connsiteY5" fmla="*/ 3086673 h 3127691"/>
              <a:gd name="connsiteX6" fmla="*/ 3307300 w 3372368"/>
              <a:gd name="connsiteY6" fmla="*/ 114873 h 3127691"/>
              <a:gd name="connsiteX7" fmla="*/ 106900 w 3372368"/>
              <a:gd name="connsiteY7" fmla="*/ 114873 h 3127691"/>
              <a:gd name="connsiteX0" fmla="*/ 23079 w 4286716"/>
              <a:gd name="connsiteY0" fmla="*/ 263736 h 3252491"/>
              <a:gd name="connsiteX1" fmla="*/ 817163 w 4286716"/>
              <a:gd name="connsiteY1" fmla="*/ 444210 h 3252491"/>
              <a:gd name="connsiteX2" fmla="*/ 2260952 w 4286716"/>
              <a:gd name="connsiteY2" fmla="*/ 480304 h 3252491"/>
              <a:gd name="connsiteX3" fmla="*/ 3704742 w 4286716"/>
              <a:gd name="connsiteY3" fmla="*/ 504367 h 3252491"/>
              <a:gd name="connsiteX4" fmla="*/ 3644584 w 4286716"/>
              <a:gd name="connsiteY4" fmla="*/ 3018967 h 3252491"/>
              <a:gd name="connsiteX5" fmla="*/ 3993500 w 4286716"/>
              <a:gd name="connsiteY5" fmla="*/ 3211473 h 3252491"/>
              <a:gd name="connsiteX6" fmla="*/ 3993500 w 4286716"/>
              <a:gd name="connsiteY6" fmla="*/ 239673 h 3252491"/>
              <a:gd name="connsiteX7" fmla="*/ 23079 w 4286716"/>
              <a:gd name="connsiteY7" fmla="*/ 263736 h 3252491"/>
              <a:gd name="connsiteX0" fmla="*/ 2011 w 4265648"/>
              <a:gd name="connsiteY0" fmla="*/ 289629 h 3278384"/>
              <a:gd name="connsiteX1" fmla="*/ 796095 w 4265648"/>
              <a:gd name="connsiteY1" fmla="*/ 470103 h 3278384"/>
              <a:gd name="connsiteX2" fmla="*/ 2239884 w 4265648"/>
              <a:gd name="connsiteY2" fmla="*/ 506197 h 3278384"/>
              <a:gd name="connsiteX3" fmla="*/ 3683674 w 4265648"/>
              <a:gd name="connsiteY3" fmla="*/ 530260 h 3278384"/>
              <a:gd name="connsiteX4" fmla="*/ 3623516 w 4265648"/>
              <a:gd name="connsiteY4" fmla="*/ 3044860 h 3278384"/>
              <a:gd name="connsiteX5" fmla="*/ 3972432 w 4265648"/>
              <a:gd name="connsiteY5" fmla="*/ 3237366 h 3278384"/>
              <a:gd name="connsiteX6" fmla="*/ 3972432 w 4265648"/>
              <a:gd name="connsiteY6" fmla="*/ 265566 h 3278384"/>
              <a:gd name="connsiteX7" fmla="*/ 2011 w 4265648"/>
              <a:gd name="connsiteY7" fmla="*/ 289629 h 3278384"/>
              <a:gd name="connsiteX0" fmla="*/ 1 w 4263638"/>
              <a:gd name="connsiteY0" fmla="*/ 282850 h 3271605"/>
              <a:gd name="connsiteX1" fmla="*/ 794085 w 4263638"/>
              <a:gd name="connsiteY1" fmla="*/ 463324 h 3271605"/>
              <a:gd name="connsiteX2" fmla="*/ 2237874 w 4263638"/>
              <a:gd name="connsiteY2" fmla="*/ 499418 h 3271605"/>
              <a:gd name="connsiteX3" fmla="*/ 3681664 w 4263638"/>
              <a:gd name="connsiteY3" fmla="*/ 523481 h 3271605"/>
              <a:gd name="connsiteX4" fmla="*/ 3621506 w 4263638"/>
              <a:gd name="connsiteY4" fmla="*/ 3038081 h 3271605"/>
              <a:gd name="connsiteX5" fmla="*/ 3970422 w 4263638"/>
              <a:gd name="connsiteY5" fmla="*/ 3230587 h 3271605"/>
              <a:gd name="connsiteX6" fmla="*/ 3970422 w 4263638"/>
              <a:gd name="connsiteY6" fmla="*/ 258787 h 3271605"/>
              <a:gd name="connsiteX7" fmla="*/ 1 w 4263638"/>
              <a:gd name="connsiteY7" fmla="*/ 282850 h 3271605"/>
              <a:gd name="connsiteX0" fmla="*/ 1 w 4049748"/>
              <a:gd name="connsiteY0" fmla="*/ 141411 h 3130166"/>
              <a:gd name="connsiteX1" fmla="*/ 794085 w 4049748"/>
              <a:gd name="connsiteY1" fmla="*/ 321885 h 3130166"/>
              <a:gd name="connsiteX2" fmla="*/ 2237874 w 4049748"/>
              <a:gd name="connsiteY2" fmla="*/ 357979 h 3130166"/>
              <a:gd name="connsiteX3" fmla="*/ 3681664 w 4049748"/>
              <a:gd name="connsiteY3" fmla="*/ 382042 h 3130166"/>
              <a:gd name="connsiteX4" fmla="*/ 3621506 w 4049748"/>
              <a:gd name="connsiteY4" fmla="*/ 2896642 h 3130166"/>
              <a:gd name="connsiteX5" fmla="*/ 3970422 w 4049748"/>
              <a:gd name="connsiteY5" fmla="*/ 3089148 h 3130166"/>
              <a:gd name="connsiteX6" fmla="*/ 3970422 w 4049748"/>
              <a:gd name="connsiteY6" fmla="*/ 117348 h 3130166"/>
              <a:gd name="connsiteX7" fmla="*/ 1 w 4049748"/>
              <a:gd name="connsiteY7" fmla="*/ 141411 h 3130166"/>
              <a:gd name="connsiteX0" fmla="*/ 29476 w 4079223"/>
              <a:gd name="connsiteY0" fmla="*/ 141411 h 3130166"/>
              <a:gd name="connsiteX1" fmla="*/ 2267349 w 4079223"/>
              <a:gd name="connsiteY1" fmla="*/ 357979 h 3130166"/>
              <a:gd name="connsiteX2" fmla="*/ 3711139 w 4079223"/>
              <a:gd name="connsiteY2" fmla="*/ 382042 h 3130166"/>
              <a:gd name="connsiteX3" fmla="*/ 3650981 w 4079223"/>
              <a:gd name="connsiteY3" fmla="*/ 2896642 h 3130166"/>
              <a:gd name="connsiteX4" fmla="*/ 3999897 w 4079223"/>
              <a:gd name="connsiteY4" fmla="*/ 3089148 h 3130166"/>
              <a:gd name="connsiteX5" fmla="*/ 3999897 w 4079223"/>
              <a:gd name="connsiteY5" fmla="*/ 117348 h 3130166"/>
              <a:gd name="connsiteX6" fmla="*/ 29476 w 4079223"/>
              <a:gd name="connsiteY6" fmla="*/ 141411 h 3130166"/>
              <a:gd name="connsiteX0" fmla="*/ 0 w 4049747"/>
              <a:gd name="connsiteY0" fmla="*/ 166845 h 3155600"/>
              <a:gd name="connsiteX1" fmla="*/ 2237873 w 4049747"/>
              <a:gd name="connsiteY1" fmla="*/ 383413 h 3155600"/>
              <a:gd name="connsiteX2" fmla="*/ 3681663 w 4049747"/>
              <a:gd name="connsiteY2" fmla="*/ 407476 h 3155600"/>
              <a:gd name="connsiteX3" fmla="*/ 3621505 w 4049747"/>
              <a:gd name="connsiteY3" fmla="*/ 2922076 h 3155600"/>
              <a:gd name="connsiteX4" fmla="*/ 3970421 w 4049747"/>
              <a:gd name="connsiteY4" fmla="*/ 3114582 h 3155600"/>
              <a:gd name="connsiteX5" fmla="*/ 3970421 w 4049747"/>
              <a:gd name="connsiteY5" fmla="*/ 142782 h 3155600"/>
              <a:gd name="connsiteX6" fmla="*/ 0 w 4049747"/>
              <a:gd name="connsiteY6" fmla="*/ 166845 h 3155600"/>
              <a:gd name="connsiteX0" fmla="*/ 549 w 4050296"/>
              <a:gd name="connsiteY0" fmla="*/ 166845 h 3155600"/>
              <a:gd name="connsiteX1" fmla="*/ 3682212 w 4050296"/>
              <a:gd name="connsiteY1" fmla="*/ 407476 h 3155600"/>
              <a:gd name="connsiteX2" fmla="*/ 3622054 w 4050296"/>
              <a:gd name="connsiteY2" fmla="*/ 2922076 h 3155600"/>
              <a:gd name="connsiteX3" fmla="*/ 3970970 w 4050296"/>
              <a:gd name="connsiteY3" fmla="*/ 3114582 h 3155600"/>
              <a:gd name="connsiteX4" fmla="*/ 3970970 w 4050296"/>
              <a:gd name="connsiteY4" fmla="*/ 142782 h 3155600"/>
              <a:gd name="connsiteX5" fmla="*/ 549 w 4050296"/>
              <a:gd name="connsiteY5" fmla="*/ 166845 h 3155600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10 w 3991056"/>
              <a:gd name="connsiteY0" fmla="*/ 188058 h 3152750"/>
              <a:gd name="connsiteX1" fmla="*/ 3681773 w 3991056"/>
              <a:gd name="connsiteY1" fmla="*/ 404626 h 3152750"/>
              <a:gd name="connsiteX2" fmla="*/ 3621615 w 3991056"/>
              <a:gd name="connsiteY2" fmla="*/ 2919226 h 3152750"/>
              <a:gd name="connsiteX3" fmla="*/ 3970531 w 3991056"/>
              <a:gd name="connsiteY3" fmla="*/ 3111732 h 3152750"/>
              <a:gd name="connsiteX4" fmla="*/ 3970531 w 3991056"/>
              <a:gd name="connsiteY4" fmla="*/ 139932 h 3152750"/>
              <a:gd name="connsiteX5" fmla="*/ 110 w 3991056"/>
              <a:gd name="connsiteY5" fmla="*/ 188058 h 3152750"/>
              <a:gd name="connsiteX0" fmla="*/ 110 w 4058728"/>
              <a:gd name="connsiteY0" fmla="*/ 188058 h 3112368"/>
              <a:gd name="connsiteX1" fmla="*/ 3681773 w 4058728"/>
              <a:gd name="connsiteY1" fmla="*/ 404626 h 3112368"/>
              <a:gd name="connsiteX2" fmla="*/ 3970531 w 4058728"/>
              <a:gd name="connsiteY2" fmla="*/ 3111732 h 3112368"/>
              <a:gd name="connsiteX3" fmla="*/ 3970531 w 4058728"/>
              <a:gd name="connsiteY3" fmla="*/ 139932 h 3112368"/>
              <a:gd name="connsiteX4" fmla="*/ 110 w 4058728"/>
              <a:gd name="connsiteY4" fmla="*/ 188058 h 3112368"/>
              <a:gd name="connsiteX0" fmla="*/ 129 w 4244042"/>
              <a:gd name="connsiteY0" fmla="*/ 337731 h 3406388"/>
              <a:gd name="connsiteX1" fmla="*/ 3681792 w 4244042"/>
              <a:gd name="connsiteY1" fmla="*/ 554299 h 3406388"/>
              <a:gd name="connsiteX2" fmla="*/ 3874297 w 4244042"/>
              <a:gd name="connsiteY2" fmla="*/ 3405784 h 3406388"/>
              <a:gd name="connsiteX3" fmla="*/ 3970550 w 4244042"/>
              <a:gd name="connsiteY3" fmla="*/ 289605 h 3406388"/>
              <a:gd name="connsiteX4" fmla="*/ 129 w 4244042"/>
              <a:gd name="connsiteY4" fmla="*/ 337731 h 3406388"/>
              <a:gd name="connsiteX0" fmla="*/ 129 w 4244042"/>
              <a:gd name="connsiteY0" fmla="*/ 337731 h 3405804"/>
              <a:gd name="connsiteX1" fmla="*/ 3681792 w 4244042"/>
              <a:gd name="connsiteY1" fmla="*/ 554299 h 3405804"/>
              <a:gd name="connsiteX2" fmla="*/ 3874297 w 4244042"/>
              <a:gd name="connsiteY2" fmla="*/ 3405784 h 3405804"/>
              <a:gd name="connsiteX3" fmla="*/ 3970550 w 4244042"/>
              <a:gd name="connsiteY3" fmla="*/ 289605 h 3405804"/>
              <a:gd name="connsiteX4" fmla="*/ 129 w 4244042"/>
              <a:gd name="connsiteY4" fmla="*/ 337731 h 3405804"/>
              <a:gd name="connsiteX0" fmla="*/ 129 w 4244042"/>
              <a:gd name="connsiteY0" fmla="*/ 337731 h 3405801"/>
              <a:gd name="connsiteX1" fmla="*/ 3681792 w 4244042"/>
              <a:gd name="connsiteY1" fmla="*/ 554299 h 3405801"/>
              <a:gd name="connsiteX2" fmla="*/ 3874297 w 4244042"/>
              <a:gd name="connsiteY2" fmla="*/ 3405784 h 3405801"/>
              <a:gd name="connsiteX3" fmla="*/ 3970550 w 4244042"/>
              <a:gd name="connsiteY3" fmla="*/ 289605 h 3405801"/>
              <a:gd name="connsiteX4" fmla="*/ 129 w 4244042"/>
              <a:gd name="connsiteY4" fmla="*/ 337731 h 3405801"/>
              <a:gd name="connsiteX0" fmla="*/ 112 w 4006261"/>
              <a:gd name="connsiteY0" fmla="*/ 183917 h 3251987"/>
              <a:gd name="connsiteX1" fmla="*/ 3681775 w 4006261"/>
              <a:gd name="connsiteY1" fmla="*/ 400485 h 3251987"/>
              <a:gd name="connsiteX2" fmla="*/ 3874280 w 4006261"/>
              <a:gd name="connsiteY2" fmla="*/ 3251970 h 3251987"/>
              <a:gd name="connsiteX3" fmla="*/ 3970533 w 4006261"/>
              <a:gd name="connsiteY3" fmla="*/ 135791 h 3251987"/>
              <a:gd name="connsiteX4" fmla="*/ 112 w 4006261"/>
              <a:gd name="connsiteY4" fmla="*/ 183917 h 3251987"/>
              <a:gd name="connsiteX0" fmla="*/ 112 w 4033679"/>
              <a:gd name="connsiteY0" fmla="*/ 183917 h 3251987"/>
              <a:gd name="connsiteX1" fmla="*/ 3681775 w 4033679"/>
              <a:gd name="connsiteY1" fmla="*/ 400485 h 3251987"/>
              <a:gd name="connsiteX2" fmla="*/ 3874280 w 4033679"/>
              <a:gd name="connsiteY2" fmla="*/ 3251970 h 3251987"/>
              <a:gd name="connsiteX3" fmla="*/ 3970533 w 4033679"/>
              <a:gd name="connsiteY3" fmla="*/ 135791 h 3251987"/>
              <a:gd name="connsiteX4" fmla="*/ 112 w 4033679"/>
              <a:gd name="connsiteY4" fmla="*/ 183917 h 3251987"/>
              <a:gd name="connsiteX0" fmla="*/ 112 w 4033679"/>
              <a:gd name="connsiteY0" fmla="*/ 183917 h 3402532"/>
              <a:gd name="connsiteX1" fmla="*/ 3681775 w 4033679"/>
              <a:gd name="connsiteY1" fmla="*/ 400485 h 3402532"/>
              <a:gd name="connsiteX2" fmla="*/ 3649693 w 4033679"/>
              <a:gd name="connsiteY2" fmla="*/ 2654403 h 3402532"/>
              <a:gd name="connsiteX3" fmla="*/ 3874280 w 4033679"/>
              <a:gd name="connsiteY3" fmla="*/ 3251970 h 3402532"/>
              <a:gd name="connsiteX4" fmla="*/ 3970533 w 4033679"/>
              <a:gd name="connsiteY4" fmla="*/ 135791 h 3402532"/>
              <a:gd name="connsiteX5" fmla="*/ 112 w 4033679"/>
              <a:gd name="connsiteY5" fmla="*/ 183917 h 3402532"/>
              <a:gd name="connsiteX0" fmla="*/ 140567 w 4174134"/>
              <a:gd name="connsiteY0" fmla="*/ 183917 h 3442606"/>
              <a:gd name="connsiteX1" fmla="*/ 3822230 w 4174134"/>
              <a:gd name="connsiteY1" fmla="*/ 400485 h 3442606"/>
              <a:gd name="connsiteX2" fmla="*/ 200 w 4174134"/>
              <a:gd name="connsiteY2" fmla="*/ 2858940 h 3442606"/>
              <a:gd name="connsiteX3" fmla="*/ 4014735 w 4174134"/>
              <a:gd name="connsiteY3" fmla="*/ 3251970 h 3442606"/>
              <a:gd name="connsiteX4" fmla="*/ 4110988 w 4174134"/>
              <a:gd name="connsiteY4" fmla="*/ 135791 h 3442606"/>
              <a:gd name="connsiteX5" fmla="*/ 140567 w 4174134"/>
              <a:gd name="connsiteY5" fmla="*/ 183917 h 3442606"/>
              <a:gd name="connsiteX0" fmla="*/ 214362 w 4247929"/>
              <a:gd name="connsiteY0" fmla="*/ 183917 h 3402610"/>
              <a:gd name="connsiteX1" fmla="*/ 3896025 w 4247929"/>
              <a:gd name="connsiteY1" fmla="*/ 400485 h 3402610"/>
              <a:gd name="connsiteX2" fmla="*/ 1662164 w 4247929"/>
              <a:gd name="connsiteY2" fmla="*/ 1764065 h 3402610"/>
              <a:gd name="connsiteX3" fmla="*/ 73995 w 4247929"/>
              <a:gd name="connsiteY3" fmla="*/ 2858940 h 3402610"/>
              <a:gd name="connsiteX4" fmla="*/ 4088530 w 4247929"/>
              <a:gd name="connsiteY4" fmla="*/ 3251970 h 3402610"/>
              <a:gd name="connsiteX5" fmla="*/ 4184783 w 4247929"/>
              <a:gd name="connsiteY5" fmla="*/ 135791 h 3402610"/>
              <a:gd name="connsiteX6" fmla="*/ 214362 w 4247929"/>
              <a:gd name="connsiteY6" fmla="*/ 183917 h 3402610"/>
              <a:gd name="connsiteX0" fmla="*/ 173126 w 4254995"/>
              <a:gd name="connsiteY0" fmla="*/ 183917 h 3402610"/>
              <a:gd name="connsiteX1" fmla="*/ 3854789 w 4254995"/>
              <a:gd name="connsiteY1" fmla="*/ 400485 h 3402610"/>
              <a:gd name="connsiteX2" fmla="*/ 3726454 w 4254995"/>
              <a:gd name="connsiteY2" fmla="*/ 2546117 h 3402610"/>
              <a:gd name="connsiteX3" fmla="*/ 32759 w 4254995"/>
              <a:gd name="connsiteY3" fmla="*/ 2858940 h 3402610"/>
              <a:gd name="connsiteX4" fmla="*/ 4047294 w 4254995"/>
              <a:gd name="connsiteY4" fmla="*/ 3251970 h 3402610"/>
              <a:gd name="connsiteX5" fmla="*/ 4143547 w 4254995"/>
              <a:gd name="connsiteY5" fmla="*/ 135791 h 3402610"/>
              <a:gd name="connsiteX6" fmla="*/ 173126 w 4254995"/>
              <a:gd name="connsiteY6" fmla="*/ 183917 h 3402610"/>
              <a:gd name="connsiteX0" fmla="*/ 367765 w 4414666"/>
              <a:gd name="connsiteY0" fmla="*/ 183917 h 3381063"/>
              <a:gd name="connsiteX1" fmla="*/ 4049428 w 4414666"/>
              <a:gd name="connsiteY1" fmla="*/ 400485 h 3381063"/>
              <a:gd name="connsiteX2" fmla="*/ 3921093 w 4414666"/>
              <a:gd name="connsiteY2" fmla="*/ 2546117 h 3381063"/>
              <a:gd name="connsiteX3" fmla="*/ 865073 w 4414666"/>
              <a:gd name="connsiteY3" fmla="*/ 2762686 h 3381063"/>
              <a:gd name="connsiteX4" fmla="*/ 227398 w 4414666"/>
              <a:gd name="connsiteY4" fmla="*/ 2858940 h 3381063"/>
              <a:gd name="connsiteX5" fmla="*/ 4241933 w 4414666"/>
              <a:gd name="connsiteY5" fmla="*/ 3251970 h 3381063"/>
              <a:gd name="connsiteX6" fmla="*/ 4338186 w 4414666"/>
              <a:gd name="connsiteY6" fmla="*/ 135791 h 3381063"/>
              <a:gd name="connsiteX7" fmla="*/ 367765 w 4414666"/>
              <a:gd name="connsiteY7" fmla="*/ 183917 h 3381063"/>
              <a:gd name="connsiteX0" fmla="*/ 476331 w 4523232"/>
              <a:gd name="connsiteY0" fmla="*/ 183917 h 3381063"/>
              <a:gd name="connsiteX1" fmla="*/ 4157994 w 4523232"/>
              <a:gd name="connsiteY1" fmla="*/ 400485 h 3381063"/>
              <a:gd name="connsiteX2" fmla="*/ 4029659 w 4523232"/>
              <a:gd name="connsiteY2" fmla="*/ 2546117 h 3381063"/>
              <a:gd name="connsiteX3" fmla="*/ 576597 w 4523232"/>
              <a:gd name="connsiteY3" fmla="*/ 187929 h 3381063"/>
              <a:gd name="connsiteX4" fmla="*/ 335964 w 4523232"/>
              <a:gd name="connsiteY4" fmla="*/ 2858940 h 3381063"/>
              <a:gd name="connsiteX5" fmla="*/ 4350499 w 4523232"/>
              <a:gd name="connsiteY5" fmla="*/ 3251970 h 3381063"/>
              <a:gd name="connsiteX6" fmla="*/ 4446752 w 4523232"/>
              <a:gd name="connsiteY6" fmla="*/ 135791 h 3381063"/>
              <a:gd name="connsiteX7" fmla="*/ 476331 w 4523232"/>
              <a:gd name="connsiteY7" fmla="*/ 183917 h 3381063"/>
              <a:gd name="connsiteX0" fmla="*/ 378019 w 4411586"/>
              <a:gd name="connsiteY0" fmla="*/ 183917 h 3381063"/>
              <a:gd name="connsiteX1" fmla="*/ 4059682 w 4411586"/>
              <a:gd name="connsiteY1" fmla="*/ 400485 h 3381063"/>
              <a:gd name="connsiteX2" fmla="*/ 3931347 w 4411586"/>
              <a:gd name="connsiteY2" fmla="*/ 2546117 h 3381063"/>
              <a:gd name="connsiteX3" fmla="*/ 1549095 w 4411586"/>
              <a:gd name="connsiteY3" fmla="*/ 885761 h 3381063"/>
              <a:gd name="connsiteX4" fmla="*/ 478285 w 4411586"/>
              <a:gd name="connsiteY4" fmla="*/ 187929 h 3381063"/>
              <a:gd name="connsiteX5" fmla="*/ 237652 w 4411586"/>
              <a:gd name="connsiteY5" fmla="*/ 2858940 h 3381063"/>
              <a:gd name="connsiteX6" fmla="*/ 4252187 w 4411586"/>
              <a:gd name="connsiteY6" fmla="*/ 3251970 h 3381063"/>
              <a:gd name="connsiteX7" fmla="*/ 4348440 w 4411586"/>
              <a:gd name="connsiteY7" fmla="*/ 135791 h 3381063"/>
              <a:gd name="connsiteX8" fmla="*/ 378019 w 4411586"/>
              <a:gd name="connsiteY8" fmla="*/ 183917 h 3381063"/>
              <a:gd name="connsiteX0" fmla="*/ 378019 w 4411586"/>
              <a:gd name="connsiteY0" fmla="*/ 183917 h 3381063"/>
              <a:gd name="connsiteX1" fmla="*/ 4059682 w 4411586"/>
              <a:gd name="connsiteY1" fmla="*/ 400485 h 3381063"/>
              <a:gd name="connsiteX2" fmla="*/ 3931347 w 4411586"/>
              <a:gd name="connsiteY2" fmla="*/ 2546117 h 3381063"/>
              <a:gd name="connsiteX3" fmla="*/ 742979 w 4411586"/>
              <a:gd name="connsiteY3" fmla="*/ 2678466 h 3381063"/>
              <a:gd name="connsiteX4" fmla="*/ 478285 w 4411586"/>
              <a:gd name="connsiteY4" fmla="*/ 187929 h 3381063"/>
              <a:gd name="connsiteX5" fmla="*/ 237652 w 4411586"/>
              <a:gd name="connsiteY5" fmla="*/ 2858940 h 3381063"/>
              <a:gd name="connsiteX6" fmla="*/ 4252187 w 4411586"/>
              <a:gd name="connsiteY6" fmla="*/ 3251970 h 3381063"/>
              <a:gd name="connsiteX7" fmla="*/ 4348440 w 4411586"/>
              <a:gd name="connsiteY7" fmla="*/ 135791 h 3381063"/>
              <a:gd name="connsiteX8" fmla="*/ 378019 w 4411586"/>
              <a:gd name="connsiteY8" fmla="*/ 183917 h 3381063"/>
              <a:gd name="connsiteX0" fmla="*/ 296726 w 4330293"/>
              <a:gd name="connsiteY0" fmla="*/ 183917 h 3396043"/>
              <a:gd name="connsiteX1" fmla="*/ 3978389 w 4330293"/>
              <a:gd name="connsiteY1" fmla="*/ 400485 h 3396043"/>
              <a:gd name="connsiteX2" fmla="*/ 3850054 w 4330293"/>
              <a:gd name="connsiteY2" fmla="*/ 2546117 h 3396043"/>
              <a:gd name="connsiteX3" fmla="*/ 661686 w 4330293"/>
              <a:gd name="connsiteY3" fmla="*/ 2678466 h 3396043"/>
              <a:gd name="connsiteX4" fmla="*/ 396992 w 4330293"/>
              <a:gd name="connsiteY4" fmla="*/ 187929 h 3396043"/>
              <a:gd name="connsiteX5" fmla="*/ 264643 w 4330293"/>
              <a:gd name="connsiteY5" fmla="*/ 2967224 h 3396043"/>
              <a:gd name="connsiteX6" fmla="*/ 4170894 w 4330293"/>
              <a:gd name="connsiteY6" fmla="*/ 3251970 h 3396043"/>
              <a:gd name="connsiteX7" fmla="*/ 4267147 w 4330293"/>
              <a:gd name="connsiteY7" fmla="*/ 135791 h 3396043"/>
              <a:gd name="connsiteX8" fmla="*/ 296726 w 4330293"/>
              <a:gd name="connsiteY8" fmla="*/ 183917 h 3396043"/>
              <a:gd name="connsiteX0" fmla="*/ 296726 w 4330293"/>
              <a:gd name="connsiteY0" fmla="*/ 183917 h 3408563"/>
              <a:gd name="connsiteX1" fmla="*/ 3978389 w 4330293"/>
              <a:gd name="connsiteY1" fmla="*/ 400485 h 3408563"/>
              <a:gd name="connsiteX2" fmla="*/ 3850054 w 4330293"/>
              <a:gd name="connsiteY2" fmla="*/ 2546117 h 3408563"/>
              <a:gd name="connsiteX3" fmla="*/ 661686 w 4330293"/>
              <a:gd name="connsiteY3" fmla="*/ 2678466 h 3408563"/>
              <a:gd name="connsiteX4" fmla="*/ 396992 w 4330293"/>
              <a:gd name="connsiteY4" fmla="*/ 187929 h 3408563"/>
              <a:gd name="connsiteX5" fmla="*/ 264643 w 4330293"/>
              <a:gd name="connsiteY5" fmla="*/ 2967224 h 3408563"/>
              <a:gd name="connsiteX6" fmla="*/ 4170894 w 4330293"/>
              <a:gd name="connsiteY6" fmla="*/ 3251970 h 3408563"/>
              <a:gd name="connsiteX7" fmla="*/ 4267147 w 4330293"/>
              <a:gd name="connsiteY7" fmla="*/ 135791 h 3408563"/>
              <a:gd name="connsiteX8" fmla="*/ 296726 w 4330293"/>
              <a:gd name="connsiteY8" fmla="*/ 183917 h 3408563"/>
              <a:gd name="connsiteX0" fmla="*/ 296726 w 4553248"/>
              <a:gd name="connsiteY0" fmla="*/ 319778 h 3353275"/>
              <a:gd name="connsiteX1" fmla="*/ 3978389 w 4553248"/>
              <a:gd name="connsiteY1" fmla="*/ 536346 h 3353275"/>
              <a:gd name="connsiteX2" fmla="*/ 3850054 w 4553248"/>
              <a:gd name="connsiteY2" fmla="*/ 2681978 h 3353275"/>
              <a:gd name="connsiteX3" fmla="*/ 661686 w 4553248"/>
              <a:gd name="connsiteY3" fmla="*/ 2814327 h 3353275"/>
              <a:gd name="connsiteX4" fmla="*/ 396992 w 4553248"/>
              <a:gd name="connsiteY4" fmla="*/ 323790 h 3353275"/>
              <a:gd name="connsiteX5" fmla="*/ 264643 w 4553248"/>
              <a:gd name="connsiteY5" fmla="*/ 3103085 h 3353275"/>
              <a:gd name="connsiteX6" fmla="*/ 4122768 w 4553248"/>
              <a:gd name="connsiteY6" fmla="*/ 3135168 h 3353275"/>
              <a:gd name="connsiteX7" fmla="*/ 4267147 w 4553248"/>
              <a:gd name="connsiteY7" fmla="*/ 271652 h 3353275"/>
              <a:gd name="connsiteX8" fmla="*/ 296726 w 4553248"/>
              <a:gd name="connsiteY8" fmla="*/ 319778 h 3353275"/>
              <a:gd name="connsiteX0" fmla="*/ 296726 w 4553248"/>
              <a:gd name="connsiteY0" fmla="*/ 319778 h 3204086"/>
              <a:gd name="connsiteX1" fmla="*/ 3978389 w 4553248"/>
              <a:gd name="connsiteY1" fmla="*/ 536346 h 3204086"/>
              <a:gd name="connsiteX2" fmla="*/ 3850054 w 4553248"/>
              <a:gd name="connsiteY2" fmla="*/ 2681978 h 3204086"/>
              <a:gd name="connsiteX3" fmla="*/ 661686 w 4553248"/>
              <a:gd name="connsiteY3" fmla="*/ 2814327 h 3204086"/>
              <a:gd name="connsiteX4" fmla="*/ 396992 w 4553248"/>
              <a:gd name="connsiteY4" fmla="*/ 323790 h 3204086"/>
              <a:gd name="connsiteX5" fmla="*/ 264643 w 4553248"/>
              <a:gd name="connsiteY5" fmla="*/ 3103085 h 3204086"/>
              <a:gd name="connsiteX6" fmla="*/ 4122768 w 4553248"/>
              <a:gd name="connsiteY6" fmla="*/ 3135168 h 3204086"/>
              <a:gd name="connsiteX7" fmla="*/ 4267147 w 4553248"/>
              <a:gd name="connsiteY7" fmla="*/ 271652 h 3204086"/>
              <a:gd name="connsiteX8" fmla="*/ 296726 w 4553248"/>
              <a:gd name="connsiteY8" fmla="*/ 319778 h 3204086"/>
              <a:gd name="connsiteX0" fmla="*/ 296726 w 4524013"/>
              <a:gd name="connsiteY0" fmla="*/ 319778 h 3204086"/>
              <a:gd name="connsiteX1" fmla="*/ 3978389 w 4524013"/>
              <a:gd name="connsiteY1" fmla="*/ 536346 h 3204086"/>
              <a:gd name="connsiteX2" fmla="*/ 3850054 w 4524013"/>
              <a:gd name="connsiteY2" fmla="*/ 2681978 h 3204086"/>
              <a:gd name="connsiteX3" fmla="*/ 661686 w 4524013"/>
              <a:gd name="connsiteY3" fmla="*/ 2814327 h 3204086"/>
              <a:gd name="connsiteX4" fmla="*/ 396992 w 4524013"/>
              <a:gd name="connsiteY4" fmla="*/ 323790 h 3204086"/>
              <a:gd name="connsiteX5" fmla="*/ 264643 w 4524013"/>
              <a:gd name="connsiteY5" fmla="*/ 3103085 h 3204086"/>
              <a:gd name="connsiteX6" fmla="*/ 4122768 w 4524013"/>
              <a:gd name="connsiteY6" fmla="*/ 3135168 h 3204086"/>
              <a:gd name="connsiteX7" fmla="*/ 4267147 w 4524013"/>
              <a:gd name="connsiteY7" fmla="*/ 271652 h 3204086"/>
              <a:gd name="connsiteX8" fmla="*/ 296726 w 4524013"/>
              <a:gd name="connsiteY8" fmla="*/ 319778 h 3204086"/>
              <a:gd name="connsiteX0" fmla="*/ 296726 w 4432026"/>
              <a:gd name="connsiteY0" fmla="*/ 361495 h 3245803"/>
              <a:gd name="connsiteX1" fmla="*/ 3978389 w 4432026"/>
              <a:gd name="connsiteY1" fmla="*/ 578063 h 3245803"/>
              <a:gd name="connsiteX2" fmla="*/ 3850054 w 4432026"/>
              <a:gd name="connsiteY2" fmla="*/ 2723695 h 3245803"/>
              <a:gd name="connsiteX3" fmla="*/ 661686 w 4432026"/>
              <a:gd name="connsiteY3" fmla="*/ 2856044 h 3245803"/>
              <a:gd name="connsiteX4" fmla="*/ 396992 w 4432026"/>
              <a:gd name="connsiteY4" fmla="*/ 365507 h 3245803"/>
              <a:gd name="connsiteX5" fmla="*/ 264643 w 4432026"/>
              <a:gd name="connsiteY5" fmla="*/ 3144802 h 3245803"/>
              <a:gd name="connsiteX6" fmla="*/ 4122768 w 4432026"/>
              <a:gd name="connsiteY6" fmla="*/ 3176885 h 3245803"/>
              <a:gd name="connsiteX7" fmla="*/ 4146831 w 4432026"/>
              <a:gd name="connsiteY7" fmla="*/ 181021 h 3245803"/>
              <a:gd name="connsiteX8" fmla="*/ 296726 w 4432026"/>
              <a:gd name="connsiteY8" fmla="*/ 361495 h 3245803"/>
              <a:gd name="connsiteX0" fmla="*/ 296726 w 4309564"/>
              <a:gd name="connsiteY0" fmla="*/ 233257 h 3117565"/>
              <a:gd name="connsiteX1" fmla="*/ 3978389 w 4309564"/>
              <a:gd name="connsiteY1" fmla="*/ 449825 h 3117565"/>
              <a:gd name="connsiteX2" fmla="*/ 3850054 w 4309564"/>
              <a:gd name="connsiteY2" fmla="*/ 2595457 h 3117565"/>
              <a:gd name="connsiteX3" fmla="*/ 661686 w 4309564"/>
              <a:gd name="connsiteY3" fmla="*/ 2727806 h 3117565"/>
              <a:gd name="connsiteX4" fmla="*/ 396992 w 4309564"/>
              <a:gd name="connsiteY4" fmla="*/ 237269 h 3117565"/>
              <a:gd name="connsiteX5" fmla="*/ 264643 w 4309564"/>
              <a:gd name="connsiteY5" fmla="*/ 3016564 h 3117565"/>
              <a:gd name="connsiteX6" fmla="*/ 4122768 w 4309564"/>
              <a:gd name="connsiteY6" fmla="*/ 3048647 h 3117565"/>
              <a:gd name="connsiteX7" fmla="*/ 4146831 w 4309564"/>
              <a:gd name="connsiteY7" fmla="*/ 52783 h 3117565"/>
              <a:gd name="connsiteX8" fmla="*/ 296726 w 4309564"/>
              <a:gd name="connsiteY8" fmla="*/ 233257 h 3117565"/>
              <a:gd name="connsiteX0" fmla="*/ 296726 w 4309564"/>
              <a:gd name="connsiteY0" fmla="*/ 278317 h 3162625"/>
              <a:gd name="connsiteX1" fmla="*/ 3978389 w 4309564"/>
              <a:gd name="connsiteY1" fmla="*/ 494885 h 3162625"/>
              <a:gd name="connsiteX2" fmla="*/ 3850054 w 4309564"/>
              <a:gd name="connsiteY2" fmla="*/ 2640517 h 3162625"/>
              <a:gd name="connsiteX3" fmla="*/ 661686 w 4309564"/>
              <a:gd name="connsiteY3" fmla="*/ 2772866 h 3162625"/>
              <a:gd name="connsiteX4" fmla="*/ 396992 w 4309564"/>
              <a:gd name="connsiteY4" fmla="*/ 282329 h 3162625"/>
              <a:gd name="connsiteX5" fmla="*/ 264643 w 4309564"/>
              <a:gd name="connsiteY5" fmla="*/ 3061624 h 3162625"/>
              <a:gd name="connsiteX6" fmla="*/ 4122768 w 4309564"/>
              <a:gd name="connsiteY6" fmla="*/ 3093707 h 3162625"/>
              <a:gd name="connsiteX7" fmla="*/ 4146831 w 4309564"/>
              <a:gd name="connsiteY7" fmla="*/ 97843 h 3162625"/>
              <a:gd name="connsiteX8" fmla="*/ 296726 w 4309564"/>
              <a:gd name="connsiteY8" fmla="*/ 278317 h 3162625"/>
              <a:gd name="connsiteX0" fmla="*/ 212505 w 4438264"/>
              <a:gd name="connsiteY0" fmla="*/ 345685 h 3338277"/>
              <a:gd name="connsiteX1" fmla="*/ 3978389 w 4438264"/>
              <a:gd name="connsiteY1" fmla="*/ 670537 h 3338277"/>
              <a:gd name="connsiteX2" fmla="*/ 3850054 w 4438264"/>
              <a:gd name="connsiteY2" fmla="*/ 2816169 h 3338277"/>
              <a:gd name="connsiteX3" fmla="*/ 661686 w 4438264"/>
              <a:gd name="connsiteY3" fmla="*/ 2948518 h 3338277"/>
              <a:gd name="connsiteX4" fmla="*/ 396992 w 4438264"/>
              <a:gd name="connsiteY4" fmla="*/ 457981 h 3338277"/>
              <a:gd name="connsiteX5" fmla="*/ 264643 w 4438264"/>
              <a:gd name="connsiteY5" fmla="*/ 3237276 h 3338277"/>
              <a:gd name="connsiteX6" fmla="*/ 4122768 w 4438264"/>
              <a:gd name="connsiteY6" fmla="*/ 3269359 h 3338277"/>
              <a:gd name="connsiteX7" fmla="*/ 4146831 w 4438264"/>
              <a:gd name="connsiteY7" fmla="*/ 273495 h 3338277"/>
              <a:gd name="connsiteX8" fmla="*/ 212505 w 4438264"/>
              <a:gd name="connsiteY8" fmla="*/ 345685 h 3338277"/>
              <a:gd name="connsiteX0" fmla="*/ 212505 w 4315626"/>
              <a:gd name="connsiteY0" fmla="*/ 194516 h 3187108"/>
              <a:gd name="connsiteX1" fmla="*/ 3978389 w 4315626"/>
              <a:gd name="connsiteY1" fmla="*/ 519368 h 3187108"/>
              <a:gd name="connsiteX2" fmla="*/ 3850054 w 4315626"/>
              <a:gd name="connsiteY2" fmla="*/ 2665000 h 3187108"/>
              <a:gd name="connsiteX3" fmla="*/ 661686 w 4315626"/>
              <a:gd name="connsiteY3" fmla="*/ 2797349 h 3187108"/>
              <a:gd name="connsiteX4" fmla="*/ 396992 w 4315626"/>
              <a:gd name="connsiteY4" fmla="*/ 306812 h 3187108"/>
              <a:gd name="connsiteX5" fmla="*/ 264643 w 4315626"/>
              <a:gd name="connsiteY5" fmla="*/ 3086107 h 3187108"/>
              <a:gd name="connsiteX6" fmla="*/ 4122768 w 4315626"/>
              <a:gd name="connsiteY6" fmla="*/ 3118190 h 3187108"/>
              <a:gd name="connsiteX7" fmla="*/ 4146831 w 4315626"/>
              <a:gd name="connsiteY7" fmla="*/ 122326 h 3187108"/>
              <a:gd name="connsiteX8" fmla="*/ 212505 w 4315626"/>
              <a:gd name="connsiteY8" fmla="*/ 194516 h 3187108"/>
              <a:gd name="connsiteX0" fmla="*/ 212505 w 4208878"/>
              <a:gd name="connsiteY0" fmla="*/ 115309 h 3107901"/>
              <a:gd name="connsiteX1" fmla="*/ 3797916 w 4208878"/>
              <a:gd name="connsiteY1" fmla="*/ 295782 h 3107901"/>
              <a:gd name="connsiteX2" fmla="*/ 3850054 w 4208878"/>
              <a:gd name="connsiteY2" fmla="*/ 2585793 h 3107901"/>
              <a:gd name="connsiteX3" fmla="*/ 661686 w 4208878"/>
              <a:gd name="connsiteY3" fmla="*/ 2718142 h 3107901"/>
              <a:gd name="connsiteX4" fmla="*/ 396992 w 4208878"/>
              <a:gd name="connsiteY4" fmla="*/ 227605 h 3107901"/>
              <a:gd name="connsiteX5" fmla="*/ 264643 w 4208878"/>
              <a:gd name="connsiteY5" fmla="*/ 3006900 h 3107901"/>
              <a:gd name="connsiteX6" fmla="*/ 4122768 w 4208878"/>
              <a:gd name="connsiteY6" fmla="*/ 3038983 h 3107901"/>
              <a:gd name="connsiteX7" fmla="*/ 4146831 w 4208878"/>
              <a:gd name="connsiteY7" fmla="*/ 43119 h 3107901"/>
              <a:gd name="connsiteX8" fmla="*/ 212505 w 4208878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04243 w 4178688"/>
              <a:gd name="connsiteY0" fmla="*/ 115309 h 3107901"/>
              <a:gd name="connsiteX1" fmla="*/ 3789654 w 4178688"/>
              <a:gd name="connsiteY1" fmla="*/ 295782 h 3107901"/>
              <a:gd name="connsiteX2" fmla="*/ 3841792 w 4178688"/>
              <a:gd name="connsiteY2" fmla="*/ 2585793 h 3107901"/>
              <a:gd name="connsiteX3" fmla="*/ 653424 w 4178688"/>
              <a:gd name="connsiteY3" fmla="*/ 2718142 h 3107901"/>
              <a:gd name="connsiteX4" fmla="*/ 388730 w 4178688"/>
              <a:gd name="connsiteY4" fmla="*/ 227605 h 3107901"/>
              <a:gd name="connsiteX5" fmla="*/ 256381 w 4178688"/>
              <a:gd name="connsiteY5" fmla="*/ 3006900 h 3107901"/>
              <a:gd name="connsiteX6" fmla="*/ 4114506 w 4178688"/>
              <a:gd name="connsiteY6" fmla="*/ 3038983 h 3107901"/>
              <a:gd name="connsiteX7" fmla="*/ 4138569 w 4178688"/>
              <a:gd name="connsiteY7" fmla="*/ 43119 h 3107901"/>
              <a:gd name="connsiteX8" fmla="*/ 204243 w 4178688"/>
              <a:gd name="connsiteY8" fmla="*/ 115309 h 3107901"/>
              <a:gd name="connsiteX0" fmla="*/ 204243 w 4178688"/>
              <a:gd name="connsiteY0" fmla="*/ 115309 h 3107901"/>
              <a:gd name="connsiteX1" fmla="*/ 3789654 w 4178688"/>
              <a:gd name="connsiteY1" fmla="*/ 295782 h 3107901"/>
              <a:gd name="connsiteX2" fmla="*/ 3841792 w 4178688"/>
              <a:gd name="connsiteY2" fmla="*/ 2585793 h 3107901"/>
              <a:gd name="connsiteX3" fmla="*/ 653424 w 4178688"/>
              <a:gd name="connsiteY3" fmla="*/ 2718142 h 3107901"/>
              <a:gd name="connsiteX4" fmla="*/ 388730 w 4178688"/>
              <a:gd name="connsiteY4" fmla="*/ 227605 h 3107901"/>
              <a:gd name="connsiteX5" fmla="*/ 256381 w 4178688"/>
              <a:gd name="connsiteY5" fmla="*/ 3006900 h 3107901"/>
              <a:gd name="connsiteX6" fmla="*/ 4114506 w 4178688"/>
              <a:gd name="connsiteY6" fmla="*/ 3038983 h 3107901"/>
              <a:gd name="connsiteX7" fmla="*/ 4138569 w 4178688"/>
              <a:gd name="connsiteY7" fmla="*/ 43119 h 3107901"/>
              <a:gd name="connsiteX8" fmla="*/ 204243 w 4178688"/>
              <a:gd name="connsiteY8" fmla="*/ 115309 h 3107901"/>
              <a:gd name="connsiteX0" fmla="*/ 699 w 3975144"/>
              <a:gd name="connsiteY0" fmla="*/ 115309 h 3107901"/>
              <a:gd name="connsiteX1" fmla="*/ 3586110 w 3975144"/>
              <a:gd name="connsiteY1" fmla="*/ 295782 h 3107901"/>
              <a:gd name="connsiteX2" fmla="*/ 3638248 w 3975144"/>
              <a:gd name="connsiteY2" fmla="*/ 2585793 h 3107901"/>
              <a:gd name="connsiteX3" fmla="*/ 449880 w 3975144"/>
              <a:gd name="connsiteY3" fmla="*/ 2718142 h 3107901"/>
              <a:gd name="connsiteX4" fmla="*/ 185186 w 3975144"/>
              <a:gd name="connsiteY4" fmla="*/ 227605 h 3107901"/>
              <a:gd name="connsiteX5" fmla="*/ 52837 w 3975144"/>
              <a:gd name="connsiteY5" fmla="*/ 3006900 h 3107901"/>
              <a:gd name="connsiteX6" fmla="*/ 3910962 w 3975144"/>
              <a:gd name="connsiteY6" fmla="*/ 3038983 h 3107901"/>
              <a:gd name="connsiteX7" fmla="*/ 3935025 w 3975144"/>
              <a:gd name="connsiteY7" fmla="*/ 43119 h 3107901"/>
              <a:gd name="connsiteX8" fmla="*/ 699 w 3975144"/>
              <a:gd name="connsiteY8" fmla="*/ 115309 h 3107901"/>
              <a:gd name="connsiteX0" fmla="*/ 243 w 3974688"/>
              <a:gd name="connsiteY0" fmla="*/ 199286 h 3191878"/>
              <a:gd name="connsiteX1" fmla="*/ 3585654 w 3974688"/>
              <a:gd name="connsiteY1" fmla="*/ 379759 h 3191878"/>
              <a:gd name="connsiteX2" fmla="*/ 3637792 w 3974688"/>
              <a:gd name="connsiteY2" fmla="*/ 2669770 h 3191878"/>
              <a:gd name="connsiteX3" fmla="*/ 449424 w 3974688"/>
              <a:gd name="connsiteY3" fmla="*/ 2802119 h 3191878"/>
              <a:gd name="connsiteX4" fmla="*/ 184730 w 3974688"/>
              <a:gd name="connsiteY4" fmla="*/ 311582 h 3191878"/>
              <a:gd name="connsiteX5" fmla="*/ 52381 w 3974688"/>
              <a:gd name="connsiteY5" fmla="*/ 3090877 h 3191878"/>
              <a:gd name="connsiteX6" fmla="*/ 3910506 w 3974688"/>
              <a:gd name="connsiteY6" fmla="*/ 3122960 h 3191878"/>
              <a:gd name="connsiteX7" fmla="*/ 3934569 w 3974688"/>
              <a:gd name="connsiteY7" fmla="*/ 127096 h 3191878"/>
              <a:gd name="connsiteX8" fmla="*/ 243 w 3974688"/>
              <a:gd name="connsiteY8" fmla="*/ 199286 h 3191878"/>
              <a:gd name="connsiteX0" fmla="*/ 243 w 3974688"/>
              <a:gd name="connsiteY0" fmla="*/ 200597 h 3193189"/>
              <a:gd name="connsiteX1" fmla="*/ 3585654 w 3974688"/>
              <a:gd name="connsiteY1" fmla="*/ 381070 h 3193189"/>
              <a:gd name="connsiteX2" fmla="*/ 3637792 w 3974688"/>
              <a:gd name="connsiteY2" fmla="*/ 2671081 h 3193189"/>
              <a:gd name="connsiteX3" fmla="*/ 449424 w 3974688"/>
              <a:gd name="connsiteY3" fmla="*/ 2803430 h 3193189"/>
              <a:gd name="connsiteX4" fmla="*/ 184730 w 3974688"/>
              <a:gd name="connsiteY4" fmla="*/ 72 h 3193189"/>
              <a:gd name="connsiteX5" fmla="*/ 52381 w 3974688"/>
              <a:gd name="connsiteY5" fmla="*/ 3092188 h 3193189"/>
              <a:gd name="connsiteX6" fmla="*/ 3910506 w 3974688"/>
              <a:gd name="connsiteY6" fmla="*/ 3124271 h 3193189"/>
              <a:gd name="connsiteX7" fmla="*/ 3934569 w 3974688"/>
              <a:gd name="connsiteY7" fmla="*/ 128407 h 3193189"/>
              <a:gd name="connsiteX8" fmla="*/ 243 w 3974688"/>
              <a:gd name="connsiteY8" fmla="*/ 200597 h 3193189"/>
              <a:gd name="connsiteX0" fmla="*/ 243 w 3974688"/>
              <a:gd name="connsiteY0" fmla="*/ 313820 h 3306412"/>
              <a:gd name="connsiteX1" fmla="*/ 3585654 w 3974688"/>
              <a:gd name="connsiteY1" fmla="*/ 494293 h 3306412"/>
              <a:gd name="connsiteX2" fmla="*/ 3637792 w 3974688"/>
              <a:gd name="connsiteY2" fmla="*/ 2784304 h 3306412"/>
              <a:gd name="connsiteX3" fmla="*/ 449424 w 3974688"/>
              <a:gd name="connsiteY3" fmla="*/ 2916653 h 3306412"/>
              <a:gd name="connsiteX4" fmla="*/ 184730 w 3974688"/>
              <a:gd name="connsiteY4" fmla="*/ 113295 h 3306412"/>
              <a:gd name="connsiteX5" fmla="*/ 52381 w 3974688"/>
              <a:gd name="connsiteY5" fmla="*/ 3205411 h 3306412"/>
              <a:gd name="connsiteX6" fmla="*/ 3910506 w 3974688"/>
              <a:gd name="connsiteY6" fmla="*/ 3237494 h 3306412"/>
              <a:gd name="connsiteX7" fmla="*/ 3934569 w 3974688"/>
              <a:gd name="connsiteY7" fmla="*/ 241630 h 3306412"/>
              <a:gd name="connsiteX8" fmla="*/ 243 w 3974688"/>
              <a:gd name="connsiteY8" fmla="*/ 313820 h 3306412"/>
              <a:gd name="connsiteX0" fmla="*/ 698 w 3975143"/>
              <a:gd name="connsiteY0" fmla="*/ 200599 h 3193191"/>
              <a:gd name="connsiteX1" fmla="*/ 3586109 w 3975143"/>
              <a:gd name="connsiteY1" fmla="*/ 494646 h 3193191"/>
              <a:gd name="connsiteX2" fmla="*/ 3638247 w 3975143"/>
              <a:gd name="connsiteY2" fmla="*/ 2671083 h 3193191"/>
              <a:gd name="connsiteX3" fmla="*/ 449879 w 3975143"/>
              <a:gd name="connsiteY3" fmla="*/ 2803432 h 3193191"/>
              <a:gd name="connsiteX4" fmla="*/ 185185 w 3975143"/>
              <a:gd name="connsiteY4" fmla="*/ 74 h 3193191"/>
              <a:gd name="connsiteX5" fmla="*/ 52836 w 3975143"/>
              <a:gd name="connsiteY5" fmla="*/ 3092190 h 3193191"/>
              <a:gd name="connsiteX6" fmla="*/ 3910961 w 3975143"/>
              <a:gd name="connsiteY6" fmla="*/ 3124273 h 3193191"/>
              <a:gd name="connsiteX7" fmla="*/ 3935024 w 3975143"/>
              <a:gd name="connsiteY7" fmla="*/ 128409 h 3193191"/>
              <a:gd name="connsiteX8" fmla="*/ 698 w 3975143"/>
              <a:gd name="connsiteY8" fmla="*/ 200599 h 3193191"/>
              <a:gd name="connsiteX0" fmla="*/ 807 w 4313820"/>
              <a:gd name="connsiteY0" fmla="*/ 347880 h 3249612"/>
              <a:gd name="connsiteX1" fmla="*/ 3667455 w 4313820"/>
              <a:gd name="connsiteY1" fmla="*/ 551067 h 3249612"/>
              <a:gd name="connsiteX2" fmla="*/ 3719593 w 4313820"/>
              <a:gd name="connsiteY2" fmla="*/ 2727504 h 3249612"/>
              <a:gd name="connsiteX3" fmla="*/ 531225 w 4313820"/>
              <a:gd name="connsiteY3" fmla="*/ 2859853 h 3249612"/>
              <a:gd name="connsiteX4" fmla="*/ 266531 w 4313820"/>
              <a:gd name="connsiteY4" fmla="*/ 56495 h 3249612"/>
              <a:gd name="connsiteX5" fmla="*/ 134182 w 4313820"/>
              <a:gd name="connsiteY5" fmla="*/ 3148611 h 3249612"/>
              <a:gd name="connsiteX6" fmla="*/ 3992307 w 4313820"/>
              <a:gd name="connsiteY6" fmla="*/ 3180694 h 3249612"/>
              <a:gd name="connsiteX7" fmla="*/ 4016370 w 4313820"/>
              <a:gd name="connsiteY7" fmla="*/ 184830 h 3249612"/>
              <a:gd name="connsiteX8" fmla="*/ 807 w 4313820"/>
              <a:gd name="connsiteY8" fmla="*/ 347880 h 3249612"/>
              <a:gd name="connsiteX0" fmla="*/ 807 w 4089972"/>
              <a:gd name="connsiteY0" fmla="*/ 291457 h 3193189"/>
              <a:gd name="connsiteX1" fmla="*/ 3667455 w 4089972"/>
              <a:gd name="connsiteY1" fmla="*/ 494644 h 3193189"/>
              <a:gd name="connsiteX2" fmla="*/ 3719593 w 4089972"/>
              <a:gd name="connsiteY2" fmla="*/ 2671081 h 3193189"/>
              <a:gd name="connsiteX3" fmla="*/ 531225 w 4089972"/>
              <a:gd name="connsiteY3" fmla="*/ 2803430 h 3193189"/>
              <a:gd name="connsiteX4" fmla="*/ 266531 w 4089972"/>
              <a:gd name="connsiteY4" fmla="*/ 72 h 3193189"/>
              <a:gd name="connsiteX5" fmla="*/ 134182 w 4089972"/>
              <a:gd name="connsiteY5" fmla="*/ 3092188 h 3193189"/>
              <a:gd name="connsiteX6" fmla="*/ 3992307 w 4089972"/>
              <a:gd name="connsiteY6" fmla="*/ 3124271 h 3193189"/>
              <a:gd name="connsiteX7" fmla="*/ 4016370 w 4089972"/>
              <a:gd name="connsiteY7" fmla="*/ 128407 h 3193189"/>
              <a:gd name="connsiteX8" fmla="*/ 807 w 4089972"/>
              <a:gd name="connsiteY8" fmla="*/ 291457 h 3193189"/>
              <a:gd name="connsiteX0" fmla="*/ 694 w 4089859"/>
              <a:gd name="connsiteY0" fmla="*/ 291457 h 3193189"/>
              <a:gd name="connsiteX1" fmla="*/ 3667342 w 4089859"/>
              <a:gd name="connsiteY1" fmla="*/ 494644 h 3193189"/>
              <a:gd name="connsiteX2" fmla="*/ 3719480 w 4089859"/>
              <a:gd name="connsiteY2" fmla="*/ 2671081 h 3193189"/>
              <a:gd name="connsiteX3" fmla="*/ 531112 w 4089859"/>
              <a:gd name="connsiteY3" fmla="*/ 2803430 h 3193189"/>
              <a:gd name="connsiteX4" fmla="*/ 266418 w 4089859"/>
              <a:gd name="connsiteY4" fmla="*/ 72 h 3193189"/>
              <a:gd name="connsiteX5" fmla="*/ 134069 w 4089859"/>
              <a:gd name="connsiteY5" fmla="*/ 3092188 h 3193189"/>
              <a:gd name="connsiteX6" fmla="*/ 3992194 w 4089859"/>
              <a:gd name="connsiteY6" fmla="*/ 3124271 h 3193189"/>
              <a:gd name="connsiteX7" fmla="*/ 4016257 w 4089859"/>
              <a:gd name="connsiteY7" fmla="*/ 128407 h 3193189"/>
              <a:gd name="connsiteX8" fmla="*/ 694 w 4089859"/>
              <a:gd name="connsiteY8" fmla="*/ 291457 h 3193189"/>
              <a:gd name="connsiteX0" fmla="*/ 7 w 4089172"/>
              <a:gd name="connsiteY0" fmla="*/ 349894 h 3251626"/>
              <a:gd name="connsiteX1" fmla="*/ 3666655 w 4089172"/>
              <a:gd name="connsiteY1" fmla="*/ 553081 h 3251626"/>
              <a:gd name="connsiteX2" fmla="*/ 3718793 w 4089172"/>
              <a:gd name="connsiteY2" fmla="*/ 2729518 h 3251626"/>
              <a:gd name="connsiteX3" fmla="*/ 530425 w 4089172"/>
              <a:gd name="connsiteY3" fmla="*/ 2861867 h 3251626"/>
              <a:gd name="connsiteX4" fmla="*/ 265731 w 4089172"/>
              <a:gd name="connsiteY4" fmla="*/ 58509 h 3251626"/>
              <a:gd name="connsiteX5" fmla="*/ 133382 w 4089172"/>
              <a:gd name="connsiteY5" fmla="*/ 3150625 h 3251626"/>
              <a:gd name="connsiteX6" fmla="*/ 3991507 w 4089172"/>
              <a:gd name="connsiteY6" fmla="*/ 3182708 h 3251626"/>
              <a:gd name="connsiteX7" fmla="*/ 4015570 w 4089172"/>
              <a:gd name="connsiteY7" fmla="*/ 186844 h 3251626"/>
              <a:gd name="connsiteX8" fmla="*/ 7 w 4089172"/>
              <a:gd name="connsiteY8" fmla="*/ 349894 h 3251626"/>
              <a:gd name="connsiteX0" fmla="*/ 6 w 4068065"/>
              <a:gd name="connsiteY0" fmla="*/ 298778 h 3200510"/>
              <a:gd name="connsiteX1" fmla="*/ 3666654 w 4068065"/>
              <a:gd name="connsiteY1" fmla="*/ 501965 h 3200510"/>
              <a:gd name="connsiteX2" fmla="*/ 3718792 w 4068065"/>
              <a:gd name="connsiteY2" fmla="*/ 2678402 h 3200510"/>
              <a:gd name="connsiteX3" fmla="*/ 530424 w 4068065"/>
              <a:gd name="connsiteY3" fmla="*/ 2810751 h 3200510"/>
              <a:gd name="connsiteX4" fmla="*/ 265730 w 4068065"/>
              <a:gd name="connsiteY4" fmla="*/ 7393 h 3200510"/>
              <a:gd name="connsiteX5" fmla="*/ 133381 w 4068065"/>
              <a:gd name="connsiteY5" fmla="*/ 3099509 h 3200510"/>
              <a:gd name="connsiteX6" fmla="*/ 3991506 w 4068065"/>
              <a:gd name="connsiteY6" fmla="*/ 3131592 h 3200510"/>
              <a:gd name="connsiteX7" fmla="*/ 4015569 w 4068065"/>
              <a:gd name="connsiteY7" fmla="*/ 135728 h 3200510"/>
              <a:gd name="connsiteX8" fmla="*/ 6 w 4068065"/>
              <a:gd name="connsiteY8" fmla="*/ 298778 h 3200510"/>
              <a:gd name="connsiteX0" fmla="*/ 6 w 4068066"/>
              <a:gd name="connsiteY0" fmla="*/ 298778 h 3200510"/>
              <a:gd name="connsiteX1" fmla="*/ 3666654 w 4068066"/>
              <a:gd name="connsiteY1" fmla="*/ 501965 h 3200510"/>
              <a:gd name="connsiteX2" fmla="*/ 3718792 w 4068066"/>
              <a:gd name="connsiteY2" fmla="*/ 2678402 h 3200510"/>
              <a:gd name="connsiteX3" fmla="*/ 530424 w 4068066"/>
              <a:gd name="connsiteY3" fmla="*/ 2810751 h 3200510"/>
              <a:gd name="connsiteX4" fmla="*/ 297391 w 4068066"/>
              <a:gd name="connsiteY4" fmla="*/ 29527 h 3200510"/>
              <a:gd name="connsiteX5" fmla="*/ 133381 w 4068066"/>
              <a:gd name="connsiteY5" fmla="*/ 3099509 h 3200510"/>
              <a:gd name="connsiteX6" fmla="*/ 3991506 w 4068066"/>
              <a:gd name="connsiteY6" fmla="*/ 3131592 h 3200510"/>
              <a:gd name="connsiteX7" fmla="*/ 4015569 w 4068066"/>
              <a:gd name="connsiteY7" fmla="*/ 135728 h 3200510"/>
              <a:gd name="connsiteX8" fmla="*/ 6 w 4068066"/>
              <a:gd name="connsiteY8" fmla="*/ 298778 h 3200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66" h="3200510">
                <a:moveTo>
                  <a:pt x="6" y="298778"/>
                </a:moveTo>
                <a:cubicBezTo>
                  <a:pt x="5175" y="765578"/>
                  <a:pt x="3566774" y="377939"/>
                  <a:pt x="3666654" y="501965"/>
                </a:cubicBezTo>
                <a:cubicBezTo>
                  <a:pt x="3766534" y="625991"/>
                  <a:pt x="3740180" y="2585492"/>
                  <a:pt x="3718792" y="2678402"/>
                </a:cubicBezTo>
                <a:cubicBezTo>
                  <a:pt x="3300361" y="2759281"/>
                  <a:pt x="817176" y="2866898"/>
                  <a:pt x="530424" y="2810751"/>
                </a:cubicBezTo>
                <a:cubicBezTo>
                  <a:pt x="448209" y="2646320"/>
                  <a:pt x="491902" y="13485"/>
                  <a:pt x="297391" y="29527"/>
                </a:cubicBezTo>
                <a:cubicBezTo>
                  <a:pt x="114912" y="69632"/>
                  <a:pt x="75897" y="2392319"/>
                  <a:pt x="133381" y="3099509"/>
                </a:cubicBezTo>
                <a:cubicBezTo>
                  <a:pt x="275086" y="3265277"/>
                  <a:pt x="3565054" y="3190414"/>
                  <a:pt x="3991506" y="3131592"/>
                </a:cubicBezTo>
                <a:cubicBezTo>
                  <a:pt x="4027600" y="2967160"/>
                  <a:pt x="4129654" y="247921"/>
                  <a:pt x="4015569" y="135728"/>
                </a:cubicBezTo>
                <a:cubicBezTo>
                  <a:pt x="3901484" y="23535"/>
                  <a:pt x="-5163" y="-168022"/>
                  <a:pt x="6" y="298778"/>
                </a:cubicBezTo>
                <a:close/>
              </a:path>
            </a:pathLst>
          </a:custGeom>
          <a:solidFill>
            <a:srgbClr val="73FB79">
              <a:alpha val="38824"/>
            </a:srgbClr>
          </a:solidFill>
          <a:ln>
            <a:solidFill>
              <a:srgbClr val="73F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B959F9E4-5EE9-4688-13ED-B022B9606EF3}"/>
              </a:ext>
            </a:extLst>
          </p:cNvPr>
          <p:cNvSpPr/>
          <p:nvPr/>
        </p:nvSpPr>
        <p:spPr>
          <a:xfrm>
            <a:off x="402618" y="5256547"/>
            <a:ext cx="882998" cy="271642"/>
          </a:xfrm>
          <a:prstGeom prst="roundRect">
            <a:avLst>
              <a:gd name="adj" fmla="val 45114"/>
            </a:avLst>
          </a:prstGeom>
          <a:solidFill>
            <a:srgbClr val="73FB79">
              <a:alpha val="38824"/>
            </a:srgbClr>
          </a:solidFill>
          <a:ln>
            <a:solidFill>
              <a:srgbClr val="73F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1360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sz="3600"/>
              <a:t>TERMINOLOGIA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Riedel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BFC5C63-473E-A381-20FC-D40720755C0F}"/>
              </a:ext>
            </a:extLst>
          </p:cNvPr>
          <p:cNvSpPr txBox="1"/>
          <p:nvPr/>
        </p:nvSpPr>
        <p:spPr>
          <a:xfrm>
            <a:off x="5628485" y="915813"/>
            <a:ext cx="625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CIRCUITOS PLANARES E NÃO PLANARES</a:t>
            </a:r>
          </a:p>
        </p:txBody>
      </p:sp>
      <p:pic>
        <p:nvPicPr>
          <p:cNvPr id="5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41A01CF1-1C1F-F58C-038E-050595768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9" b="6906"/>
          <a:stretch/>
        </p:blipFill>
        <p:spPr>
          <a:xfrm>
            <a:off x="549715" y="4570065"/>
            <a:ext cx="4145160" cy="1820914"/>
          </a:xfrm>
          <a:prstGeom prst="rect">
            <a:avLst/>
          </a:prstGeom>
        </p:spPr>
      </p:pic>
      <p:pic>
        <p:nvPicPr>
          <p:cNvPr id="9" name="Imagem 8" descr="Diagrama, Esquemático&#10;&#10;Descrição gerada automaticamente">
            <a:extLst>
              <a:ext uri="{FF2B5EF4-FFF2-40B4-BE49-F238E27FC236}">
                <a16:creationId xmlns:a16="http://schemas.microsoft.com/office/drawing/2014/main" id="{09AF8768-275B-338F-B327-FB12E1CD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78" y="2771810"/>
            <a:ext cx="4406414" cy="190232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9E13A0C-496A-C02B-F385-C430A1BB934C}"/>
              </a:ext>
            </a:extLst>
          </p:cNvPr>
          <p:cNvSpPr/>
          <p:nvPr/>
        </p:nvSpPr>
        <p:spPr>
          <a:xfrm>
            <a:off x="459891" y="1377478"/>
            <a:ext cx="11422229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100">
                <a:latin typeface="Georgia" panose="02040502050405020303" pitchFamily="18" charset="0"/>
              </a:rPr>
              <a:t>Um circuito é considerado planar se for possível representar seus componentes em um plano sem que haja cruzamento entre ramos do circuito.</a:t>
            </a:r>
          </a:p>
        </p:txBody>
      </p:sp>
      <p:pic>
        <p:nvPicPr>
          <p:cNvPr id="10" name="Imagem 9" descr="Diagrama, Esquemático&#10;&#10;Descrição gerada automaticamente">
            <a:extLst>
              <a:ext uri="{FF2B5EF4-FFF2-40B4-BE49-F238E27FC236}">
                <a16:creationId xmlns:a16="http://schemas.microsoft.com/office/drawing/2014/main" id="{588ACDE7-3878-C930-CF58-3211EA43D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59"/>
          <a:stretch/>
        </p:blipFill>
        <p:spPr>
          <a:xfrm>
            <a:off x="312212" y="2904119"/>
            <a:ext cx="4145160" cy="150184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8055697-F13A-7C50-C2C3-48152F05F6EF}"/>
              </a:ext>
            </a:extLst>
          </p:cNvPr>
          <p:cNvSpPr/>
          <p:nvPr/>
        </p:nvSpPr>
        <p:spPr>
          <a:xfrm>
            <a:off x="413520" y="2504263"/>
            <a:ext cx="51332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100" b="1">
                <a:solidFill>
                  <a:srgbClr val="0070C0"/>
                </a:solidFill>
                <a:latin typeface="Century" panose="02040604050505020304" pitchFamily="18" charset="0"/>
              </a:rPr>
              <a:t>Circuito planar</a:t>
            </a:r>
            <a:r>
              <a:rPr lang="pt-BR" sz="2100">
                <a:latin typeface="Century" panose="02040604050505020304" pitchFamily="18" charset="0"/>
              </a:rPr>
              <a:t>: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91BD05-C5E6-A05E-8F31-9FD59E32C8C5}"/>
              </a:ext>
            </a:extLst>
          </p:cNvPr>
          <p:cNvSpPr/>
          <p:nvPr/>
        </p:nvSpPr>
        <p:spPr>
          <a:xfrm>
            <a:off x="6385695" y="2468637"/>
            <a:ext cx="51332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100" b="1">
                <a:solidFill>
                  <a:srgbClr val="C00000"/>
                </a:solidFill>
                <a:latin typeface="Century" panose="02040604050505020304" pitchFamily="18" charset="0"/>
              </a:rPr>
              <a:t>Circuito não planar</a:t>
            </a:r>
            <a:r>
              <a:rPr lang="pt-BR" sz="2100">
                <a:latin typeface="Century" panose="02040604050505020304" pitchFamily="18" charset="0"/>
              </a:rPr>
              <a:t>: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FCE4E7-248A-FEEF-E677-1F53AFEC24D7}"/>
              </a:ext>
            </a:extLst>
          </p:cNvPr>
          <p:cNvSpPr/>
          <p:nvPr/>
        </p:nvSpPr>
        <p:spPr>
          <a:xfrm>
            <a:off x="5201392" y="4874222"/>
            <a:ext cx="6512110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sz="2000" b="1">
                <a:solidFill>
                  <a:srgbClr val="FF0000"/>
                </a:solidFill>
                <a:latin typeface="Georgia" panose="02040502050405020303" pitchFamily="18" charset="0"/>
              </a:rPr>
              <a:t>ATENÇÃO</a:t>
            </a:r>
            <a:br>
              <a:rPr lang="pt-BR" altLang="en-US" sz="2000">
                <a:latin typeface="Georgia" panose="02040502050405020303" pitchFamily="18" charset="0"/>
              </a:rPr>
            </a:br>
            <a:r>
              <a:rPr lang="pt-BR" altLang="en-US" sz="2000">
                <a:latin typeface="Georgia" panose="02040502050405020303" pitchFamily="18" charset="0"/>
              </a:rPr>
              <a:t>O </a:t>
            </a:r>
            <a:r>
              <a:rPr lang="pt-BR" altLang="en-US" sz="2000" b="1">
                <a:latin typeface="Georgia" panose="02040502050405020303" pitchFamily="18" charset="0"/>
              </a:rPr>
              <a:t>MTN</a:t>
            </a:r>
            <a:r>
              <a:rPr lang="pt-BR" altLang="en-US" sz="2000">
                <a:latin typeface="Georgia" panose="02040502050405020303" pitchFamily="18" charset="0"/>
              </a:rPr>
              <a:t> é aplicável a circuitos planares e não planares. </a:t>
            </a:r>
          </a:p>
          <a:p>
            <a:pPr algn="ctr"/>
            <a:r>
              <a:rPr lang="pt-BR" altLang="en-US" sz="2000">
                <a:latin typeface="Georgia" panose="02040502050405020303" pitchFamily="18" charset="0"/>
              </a:rPr>
              <a:t>O </a:t>
            </a:r>
            <a:r>
              <a:rPr lang="pt-BR" altLang="en-US" sz="2000" b="1">
                <a:latin typeface="Georgia" panose="02040502050405020303" pitchFamily="18" charset="0"/>
              </a:rPr>
              <a:t>MCM</a:t>
            </a:r>
            <a:r>
              <a:rPr lang="pt-BR" altLang="en-US" sz="2000">
                <a:latin typeface="Georgia" panose="02040502050405020303" pitchFamily="18" charset="0"/>
              </a:rPr>
              <a:t> só é aplicável a circuitos planares.</a:t>
            </a:r>
          </a:p>
        </p:txBody>
      </p:sp>
    </p:spTree>
    <p:extLst>
      <p:ext uri="{BB962C8B-B14F-4D97-AF65-F5344CB8AC3E}">
        <p14:creationId xmlns:p14="http://schemas.microsoft.com/office/powerpoint/2010/main" val="353506678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Abordagem Sistemática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472993" y="967920"/>
            <a:ext cx="6409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QUANTAS EQUAÇÕES SÃO NECESSÁRIAS?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E1E11C97-AB51-1251-E257-7DBEC79F5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0" y="2521056"/>
            <a:ext cx="5724080" cy="385976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5E53EC2-734C-30FB-1294-92F9716B0FD5}"/>
              </a:ext>
            </a:extLst>
          </p:cNvPr>
          <p:cNvSpPr/>
          <p:nvPr/>
        </p:nvSpPr>
        <p:spPr>
          <a:xfrm>
            <a:off x="409787" y="1527790"/>
            <a:ext cx="11422229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100">
                <a:latin typeface="Georgia" panose="02040502050405020303" pitchFamily="18" charset="0"/>
              </a:rPr>
              <a:t>Apresentar uma solução eficiente para um circuito complexo requer uma abordagem sistemática.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F498307-29E1-9BDA-6290-53D414C8172B}"/>
                  </a:ext>
                </a:extLst>
              </p:cNvPr>
              <p:cNvSpPr txBox="1"/>
              <p:nvPr/>
            </p:nvSpPr>
            <p:spPr>
              <a:xfrm>
                <a:off x="5874708" y="2422851"/>
                <a:ext cx="6007412" cy="38779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200"/>
                  </a:spcBef>
                </a:pPr>
                <a:r>
                  <a:rPr lang="pt-BR" altLang="pt-BR" sz="2000">
                    <a:latin typeface="Georgia" panose="02040502050405020303" pitchFamily="18" charset="0"/>
                  </a:rPr>
                  <a:t>Se houver </a:t>
                </a:r>
                <a14:m>
                  <m:oMath xmlns:m="http://schemas.openxmlformats.org/officeDocument/2006/math">
                    <m:r>
                      <a:rPr lang="pt-BR" altLang="pt-BR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 ramos em um circuito, haverá </a:t>
                </a:r>
                <a14:m>
                  <m:oMath xmlns:m="http://schemas.openxmlformats.org/officeDocument/2006/math">
                    <m:r>
                      <a:rPr lang="pt-BR" altLang="pt-BR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 correntes de ramos desconhecidas.</a:t>
                </a:r>
              </a:p>
              <a:p>
                <a:pPr lvl="1" algn="just">
                  <a:spcBef>
                    <a:spcPts val="200"/>
                  </a:spcBef>
                </a:pPr>
                <a:r>
                  <a:rPr lang="pt-BR" altLang="pt-BR" sz="2000">
                    <a:latin typeface="Georgia" panose="02040502050405020303" pitchFamily="18" charset="0"/>
                  </a:rPr>
                  <a:t> Necessário: </a:t>
                </a:r>
                <a14:m>
                  <m:oMath xmlns:m="http://schemas.openxmlformats.org/officeDocument/2006/math">
                    <m:r>
                      <a:rPr lang="pt-BR" altLang="pt-BR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altLang="pt-BR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equações independentes.</a:t>
                </a:r>
              </a:p>
              <a:p>
                <a:pPr algn="just">
                  <a:spcBef>
                    <a:spcPts val="200"/>
                  </a:spcBef>
                </a:pPr>
                <a:endParaRPr lang="pt-BR" altLang="pt-BR" sz="1100">
                  <a:latin typeface="Georgia" panose="02040502050405020303" pitchFamily="18" charset="0"/>
                </a:endParaRPr>
              </a:p>
              <a:p>
                <a:pPr algn="just" eaLnBrk="1" hangingPunct="1">
                  <a:spcBef>
                    <a:spcPts val="200"/>
                  </a:spcBef>
                </a:pPr>
                <a:r>
                  <a:rPr lang="pt-BR" altLang="pt-BR" sz="2000">
                    <a:latin typeface="Georgia" panose="02040502050405020303" pitchFamily="18" charset="0"/>
                  </a:rPr>
                  <a:t>Para</a:t>
                </a:r>
                <a:r>
                  <a:rPr lang="pt-BR" altLang="pt-BR" sz="2000" b="1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 nós no circuito:</a:t>
                </a:r>
                <a:endParaRPr lang="pt-BR" altLang="pt-BR" sz="2000" b="1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 algn="just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 equações </a:t>
                </a:r>
                <a:r>
                  <a:rPr lang="pt-BR" altLang="pt-BR" sz="2000" err="1">
                    <a:latin typeface="Georgia" panose="02040502050405020303" pitchFamily="18" charset="0"/>
                  </a:rPr>
                  <a:t>independ</a:t>
                </a:r>
                <a:r>
                  <a:rPr lang="pt-BR" altLang="pt-BR" sz="2000">
                    <a:latin typeface="Georgia" panose="02040502050405020303" pitchFamily="18" charset="0"/>
                  </a:rPr>
                  <a:t>. usando LKC,</a:t>
                </a:r>
              </a:p>
              <a:p>
                <a:pPr lvl="1" algn="just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pt-BR" altLang="pt-BR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altLang="pt-BR" sz="2000" b="1">
                    <a:latin typeface="Georgia" panose="02040502050405020303" pitchFamily="18" charset="0"/>
                  </a:rPr>
                  <a:t> </a:t>
                </a:r>
                <a:r>
                  <a:rPr lang="pt-BR" altLang="pt-BR" sz="2000">
                    <a:latin typeface="Georgia" panose="02040502050405020303" pitchFamily="18" charset="0"/>
                  </a:rPr>
                  <a:t>equações </a:t>
                </a:r>
                <a:r>
                  <a:rPr lang="pt-BR" altLang="pt-BR" sz="2000" err="1">
                    <a:latin typeface="Georgia" panose="02040502050405020303" pitchFamily="18" charset="0"/>
                  </a:rPr>
                  <a:t>independ</a:t>
                </a:r>
                <a:r>
                  <a:rPr lang="pt-BR" altLang="pt-BR" sz="2000">
                    <a:latin typeface="Georgia" panose="02040502050405020303" pitchFamily="18" charset="0"/>
                  </a:rPr>
                  <a:t>. usando LKT.</a:t>
                </a:r>
              </a:p>
              <a:p>
                <a:pPr lvl="1" algn="just">
                  <a:spcBef>
                    <a:spcPts val="200"/>
                  </a:spcBef>
                </a:pPr>
                <a:endParaRPr lang="pt-BR" altLang="pt-BR" sz="2000">
                  <a:latin typeface="Georgia" panose="02040502050405020303" pitchFamily="18" charset="0"/>
                </a:endParaRPr>
              </a:p>
              <a:p>
                <a:pPr algn="just">
                  <a:spcBef>
                    <a:spcPts val="200"/>
                  </a:spcBef>
                </a:pPr>
                <a:r>
                  <a:rPr lang="pt-BR" altLang="pt-BR" sz="2000">
                    <a:latin typeface="Georgia" panose="02040502050405020303" pitchFamily="18" charset="0"/>
                  </a:rPr>
                  <a:t>Considerando os</a:t>
                </a:r>
                <a:r>
                  <a:rPr lang="pt-BR" altLang="pt-BR" sz="2000" b="1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 nós essenciais e 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 ramos essenciais do circuito:</a:t>
                </a:r>
                <a:endParaRPr lang="pt-BR" altLang="pt-BR" sz="2000" b="1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 algn="just">
                  <a:spcBef>
                    <a:spcPts val="200"/>
                  </a:spcBef>
                </a:pPr>
                <a14:m>
                  <m:oMath xmlns:m="http://schemas.openxmlformats.org/officeDocument/2006/math"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 equações </a:t>
                </a:r>
                <a:r>
                  <a:rPr lang="pt-BR" altLang="pt-BR" sz="2000" err="1">
                    <a:latin typeface="Georgia" panose="02040502050405020303" pitchFamily="18" charset="0"/>
                  </a:rPr>
                  <a:t>independ</a:t>
                </a:r>
                <a:r>
                  <a:rPr lang="pt-BR" altLang="pt-BR" sz="2000">
                    <a:latin typeface="Georgia" panose="02040502050405020303" pitchFamily="18" charset="0"/>
                  </a:rPr>
                  <a:t>. usando LKC,</a:t>
                </a:r>
              </a:p>
              <a:p>
                <a:pPr lvl="1" algn="just">
                  <a:spcBef>
                    <a:spcPts val="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sSub>
                      <m:sSubPr>
                        <m:ctrlP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pt-BR" altLang="pt-BR" sz="2000" b="1">
                    <a:latin typeface="Georgia" panose="02040502050405020303" pitchFamily="18" charset="0"/>
                  </a:rPr>
                  <a:t> </a:t>
                </a:r>
                <a:r>
                  <a:rPr lang="pt-BR" altLang="pt-BR" sz="2000">
                    <a:latin typeface="Georgia" panose="02040502050405020303" pitchFamily="18" charset="0"/>
                  </a:rPr>
                  <a:t>equações </a:t>
                </a:r>
                <a:r>
                  <a:rPr lang="pt-BR" altLang="pt-BR" sz="2000" err="1">
                    <a:latin typeface="Georgia" panose="02040502050405020303" pitchFamily="18" charset="0"/>
                  </a:rPr>
                  <a:t>independ</a:t>
                </a:r>
                <a:r>
                  <a:rPr lang="pt-BR" altLang="pt-BR" sz="2000">
                    <a:latin typeface="Georgia" panose="02040502050405020303" pitchFamily="18" charset="0"/>
                  </a:rPr>
                  <a:t>. usando LKT.</a:t>
                </a:r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F498307-29E1-9BDA-6290-53D414C81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708" y="2422851"/>
                <a:ext cx="6007412" cy="3877985"/>
              </a:xfrm>
              <a:prstGeom prst="rect">
                <a:avLst/>
              </a:prstGeom>
              <a:blipFill>
                <a:blip r:embed="rId3"/>
                <a:stretch>
                  <a:fillRect l="-1117" t="-942" r="-1015" b="-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539189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Abordagem Sistemática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E1E11C97-AB51-1251-E257-7DBEC79F5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2" y="1331674"/>
            <a:ext cx="5724080" cy="385976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B37CA8E-7C11-C94D-3EC9-A7FDD32056F9}"/>
              </a:ext>
            </a:extLst>
          </p:cNvPr>
          <p:cNvGrpSpPr/>
          <p:nvPr/>
        </p:nvGrpSpPr>
        <p:grpSpPr>
          <a:xfrm>
            <a:off x="1215683" y="5276304"/>
            <a:ext cx="1458430" cy="890893"/>
            <a:chOff x="1279691" y="5276304"/>
            <a:chExt cx="1458430" cy="890893"/>
          </a:xfrm>
        </p:grpSpPr>
        <p:sp>
          <p:nvSpPr>
            <p:cNvPr id="3" name="Chave esquerda 4">
              <a:extLst>
                <a:ext uri="{FF2B5EF4-FFF2-40B4-BE49-F238E27FC236}">
                  <a16:creationId xmlns:a16="http://schemas.microsoft.com/office/drawing/2014/main" id="{8EA25D10-094D-D62E-ADE1-3670514CC405}"/>
                </a:ext>
              </a:extLst>
            </p:cNvPr>
            <p:cNvSpPr/>
            <p:nvPr/>
          </p:nvSpPr>
          <p:spPr>
            <a:xfrm>
              <a:off x="1297724" y="5283475"/>
              <a:ext cx="216571" cy="883722"/>
            </a:xfrm>
            <a:prstGeom prst="leftBrace">
              <a:avLst>
                <a:gd name="adj1" fmla="val 63504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0A0516FF-7BA2-13C5-6CFB-65F742879183}"/>
                    </a:ext>
                  </a:extLst>
                </p:cNvPr>
                <p:cNvSpPr txBox="1"/>
                <p:nvPr/>
              </p:nvSpPr>
              <p:spPr>
                <a:xfrm>
                  <a:off x="1532328" y="5276304"/>
                  <a:ext cx="9892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altLang="pt-BR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t-BR" altLang="pt-BR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oMath>
                    </m:oMathPara>
                  </a14:m>
                  <a:endParaRPr lang="pt-BR" altLang="pt-BR" sz="2400" b="1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0A0516FF-7BA2-13C5-6CFB-65F742879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328" y="5276304"/>
                  <a:ext cx="98922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8A71107-BA43-4C40-239D-A8EA561B05DC}"/>
                    </a:ext>
                  </a:extLst>
                </p:cNvPr>
                <p:cNvSpPr txBox="1"/>
                <p:nvPr/>
              </p:nvSpPr>
              <p:spPr>
                <a:xfrm>
                  <a:off x="1279691" y="5666011"/>
                  <a:ext cx="145843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spcBef>
                      <a:spcPct val="0"/>
                    </a:spcBef>
                    <a:buFontTx/>
                    <a:buNone/>
                    <a:defRPr sz="2400" b="1" i="1">
                      <a:solidFill>
                        <a:srgbClr val="0070C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altLang="pt-BR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pt-BR" altLang="pt-BR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oMath>
                    </m:oMathPara>
                  </a14:m>
                  <a:endParaRPr lang="pt-BR" altLang="pt-BR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8A71107-BA43-4C40-239D-A8EA561B0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691" y="5666011"/>
                  <a:ext cx="145843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1C9F797-16CC-219E-747C-668E7E9FCC21}"/>
              </a:ext>
            </a:extLst>
          </p:cNvPr>
          <p:cNvGrpSpPr/>
          <p:nvPr/>
        </p:nvGrpSpPr>
        <p:grpSpPr>
          <a:xfrm>
            <a:off x="3309142" y="5276304"/>
            <a:ext cx="1566715" cy="890893"/>
            <a:chOff x="3373150" y="5276304"/>
            <a:chExt cx="1566715" cy="890893"/>
          </a:xfrm>
        </p:grpSpPr>
        <p:sp>
          <p:nvSpPr>
            <p:cNvPr id="15" name="Chave esquerda 4">
              <a:extLst>
                <a:ext uri="{FF2B5EF4-FFF2-40B4-BE49-F238E27FC236}">
                  <a16:creationId xmlns:a16="http://schemas.microsoft.com/office/drawing/2014/main" id="{89EED72A-BD46-BA5C-2EB5-6C73BD1F7CA9}"/>
                </a:ext>
              </a:extLst>
            </p:cNvPr>
            <p:cNvSpPr/>
            <p:nvPr/>
          </p:nvSpPr>
          <p:spPr>
            <a:xfrm>
              <a:off x="3373150" y="5283475"/>
              <a:ext cx="216571" cy="883722"/>
            </a:xfrm>
            <a:prstGeom prst="leftBrace">
              <a:avLst>
                <a:gd name="adj1" fmla="val 63504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64CD3976-F440-D91E-C5AB-313E41C1FC28}"/>
                    </a:ext>
                  </a:extLst>
                </p:cNvPr>
                <p:cNvSpPr txBox="1"/>
                <p:nvPr/>
              </p:nvSpPr>
              <p:spPr>
                <a:xfrm>
                  <a:off x="3612837" y="5276304"/>
                  <a:ext cx="122382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pt-BR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pt-BR" altLang="pt-BR" sz="2400" b="1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64CD3976-F440-D91E-C5AB-313E41C1F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2837" y="5276304"/>
                  <a:ext cx="122382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A6A27387-5A22-99A9-330E-692EAB4F3679}"/>
                    </a:ext>
                  </a:extLst>
                </p:cNvPr>
                <p:cNvSpPr txBox="1"/>
                <p:nvPr/>
              </p:nvSpPr>
              <p:spPr>
                <a:xfrm>
                  <a:off x="3481435" y="5666011"/>
                  <a:ext cx="145843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spcBef>
                      <a:spcPct val="0"/>
                    </a:spcBef>
                    <a:buFontTx/>
                    <a:buNone/>
                    <a:defRPr sz="2400" b="1" i="1">
                      <a:solidFill>
                        <a:srgbClr val="0070C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pt-BR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pt-BR" altLang="pt-BR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pt-BR" altLang="pt-BR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A6A27387-5A22-99A9-330E-692EAB4F3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1435" y="5666011"/>
                  <a:ext cx="1458430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CaixaDeTexto 4"/>
          <p:cNvSpPr txBox="1"/>
          <p:nvPr/>
        </p:nvSpPr>
        <p:spPr>
          <a:xfrm>
            <a:off x="5472993" y="967920"/>
            <a:ext cx="6409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QUANTAS EQUAÇÕES SÃO NECESSÁRIAS?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8CFCB76-C46E-ADCC-8F73-06725B8DACBD}"/>
                  </a:ext>
                </a:extLst>
              </p:cNvPr>
              <p:cNvSpPr txBox="1"/>
              <p:nvPr/>
            </p:nvSpPr>
            <p:spPr>
              <a:xfrm>
                <a:off x="6172202" y="1788026"/>
                <a:ext cx="5623558" cy="2400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400"/>
                  </a:spcBef>
                </a:pPr>
                <a:r>
                  <a:rPr lang="pt-BR" altLang="pt-BR" sz="2000">
                    <a:latin typeface="Georgia" panose="02040502050405020303" pitchFamily="18" charset="0"/>
                  </a:rPr>
                  <a:t>Considerando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, o menor número de equações para a solução do circuito será:</a:t>
                </a:r>
                <a:endParaRPr lang="pt-BR" altLang="pt-BR" sz="2000" b="1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 algn="just"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, pela LKC, +</a:t>
                </a:r>
              </a:p>
              <a:p>
                <a:pPr lvl="1" algn="just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2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2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, pela LKT. </a:t>
                </a:r>
              </a:p>
              <a:p>
                <a:pPr algn="just">
                  <a:spcBef>
                    <a:spcPts val="400"/>
                  </a:spcBef>
                </a:pPr>
                <a:r>
                  <a:rPr lang="pt-BR" altLang="pt-BR" sz="2000">
                    <a:latin typeface="Georgia" panose="02040502050405020303" pitchFamily="18" charset="0"/>
                  </a:rPr>
                  <a:t>Ou seja, serão </a:t>
                </a:r>
                <a:r>
                  <a:rPr lang="pt-BR" altLang="pt-BR" sz="200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necessárias 6 equações</a:t>
                </a:r>
                <a:r>
                  <a:rPr lang="pt-BR" altLang="pt-BR" sz="2000">
                    <a:latin typeface="Georgia" panose="02040502050405020303" pitchFamily="18" charset="0"/>
                  </a:rPr>
                  <a:t> que relacionem as correntes desconhecidas dos ramos, identificadas na figura ao lado. </a:t>
                </a: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8CFCB76-C46E-ADCC-8F73-06725B8D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2" y="1788026"/>
                <a:ext cx="5623558" cy="2400657"/>
              </a:xfrm>
              <a:prstGeom prst="rect">
                <a:avLst/>
              </a:prstGeom>
              <a:blipFill>
                <a:blip r:embed="rId7"/>
                <a:stretch>
                  <a:fillRect l="-1193" t="-1523" r="-1085" b="-3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65A5EE4E-FBC9-6F5D-C3D1-BF3AB06E6BE4}"/>
                  </a:ext>
                </a:extLst>
              </p:cNvPr>
              <p:cNvSpPr/>
              <p:nvPr/>
            </p:nvSpPr>
            <p:spPr>
              <a:xfrm>
                <a:off x="5440680" y="4332750"/>
                <a:ext cx="6528752" cy="203132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altLang="en-US" b="1">
                    <a:solidFill>
                      <a:srgbClr val="FF0000"/>
                    </a:solidFill>
                    <a:latin typeface="Georgia" panose="02040502050405020303" pitchFamily="18" charset="0"/>
                  </a:rPr>
                  <a:t>ATENÇÃO AOS MÉTODOS DE ANÁLISE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pt-BR" altLang="en-US">
                    <a:latin typeface="Georgia" panose="02040502050405020303" pitchFamily="18" charset="0"/>
                  </a:rPr>
                  <a:t>O </a:t>
                </a:r>
                <a:r>
                  <a:rPr lang="pt-BR" altLang="en-US" b="1">
                    <a:latin typeface="Georgia" panose="02040502050405020303" pitchFamily="18" charset="0"/>
                  </a:rPr>
                  <a:t>MTN</a:t>
                </a:r>
                <a:r>
                  <a:rPr lang="pt-BR" altLang="en-US">
                    <a:latin typeface="Georgia" panose="02040502050405020303" pitchFamily="18" charset="0"/>
                  </a:rPr>
                  <a:t> permite a solução do circuito com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 equações. </a:t>
                </a:r>
              </a:p>
              <a:p>
                <a:pPr algn="just"/>
                <a:r>
                  <a:rPr lang="pt-BR" altLang="en-US">
                    <a:latin typeface="Georgia" panose="02040502050405020303" pitchFamily="18" charset="0"/>
                  </a:rPr>
                  <a:t>O </a:t>
                </a:r>
                <a:r>
                  <a:rPr lang="pt-BR" altLang="en-US" b="1">
                    <a:latin typeface="Georgia" panose="02040502050405020303" pitchFamily="18" charset="0"/>
                  </a:rPr>
                  <a:t>MCM</a:t>
                </a:r>
                <a:r>
                  <a:rPr lang="pt-BR" altLang="en-US">
                    <a:latin typeface="Georgia" panose="02040502050405020303" pitchFamily="18" charset="0"/>
                  </a:rPr>
                  <a:t> permite a solução do circuito 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 equações.</a:t>
                </a:r>
              </a:p>
              <a:p>
                <a:pPr algn="just"/>
                <a:endParaRPr lang="pt-BR" altLang="en-US">
                  <a:latin typeface="Georgia" panose="02040502050405020303" pitchFamily="18" charset="0"/>
                </a:endParaRPr>
              </a:p>
              <a:p>
                <a:pPr algn="just"/>
                <a:r>
                  <a:rPr lang="pt-BR" altLang="en-US">
                    <a:latin typeface="Georgia" panose="02040502050405020303" pitchFamily="18" charset="0"/>
                  </a:rPr>
                  <a:t>Para isso, precisaremos definir </a:t>
                </a:r>
                <a:r>
                  <a:rPr lang="pt-BR" altLang="en-US">
                    <a:solidFill>
                      <a:srgbClr val="0070C0"/>
                    </a:solidFill>
                    <a:latin typeface="Georgia" panose="02040502050405020303" pitchFamily="18" charset="0"/>
                  </a:rPr>
                  <a:t>novas variáveis </a:t>
                </a:r>
                <a:r>
                  <a:rPr lang="pt-BR" altLang="en-US">
                    <a:latin typeface="Georgia" panose="02040502050405020303" pitchFamily="18" charset="0"/>
                  </a:rPr>
                  <a:t>para o circuito.</a:t>
                </a:r>
              </a:p>
            </p:txBody>
          </p:sp>
        </mc:Choice>
        <mc:Fallback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65A5EE4E-FBC9-6F5D-C3D1-BF3AB06E6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80" y="4332750"/>
                <a:ext cx="6528752" cy="2031325"/>
              </a:xfrm>
              <a:prstGeom prst="rect">
                <a:avLst/>
              </a:prstGeom>
              <a:blipFill>
                <a:blip r:embed="rId8"/>
                <a:stretch>
                  <a:fillRect l="-841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8239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Tensões de Nó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608741" y="967920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2E2FF2-4824-089C-54CC-0A08422601AD}"/>
              </a:ext>
            </a:extLst>
          </p:cNvPr>
          <p:cNvSpPr/>
          <p:nvPr/>
        </p:nvSpPr>
        <p:spPr>
          <a:xfrm>
            <a:off x="309203" y="1527790"/>
            <a:ext cx="11596096" cy="1003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100">
                <a:latin typeface="Georgia" panose="02040502050405020303" pitchFamily="18" charset="0"/>
              </a:rPr>
              <a:t>Está </a:t>
            </a:r>
            <a:r>
              <a:rPr lang="pt-BR" altLang="en-US" sz="2100" b="1">
                <a:solidFill>
                  <a:srgbClr val="0070C0"/>
                </a:solidFill>
                <a:latin typeface="Georgia" panose="02040502050405020303" pitchFamily="18" charset="0"/>
              </a:rPr>
              <a:t>fundamentada na LKC</a:t>
            </a:r>
            <a:r>
              <a:rPr lang="pt-BR" altLang="en-US" sz="2100">
                <a:latin typeface="Georgia" panose="02040502050405020303" pitchFamily="18" charset="0"/>
              </a:rPr>
              <a:t>, </a:t>
            </a:r>
            <a:r>
              <a:rPr lang="pt-BR" altLang="en-US" sz="2100" err="1">
                <a:latin typeface="Georgia" panose="02040502050405020303" pitchFamily="18" charset="0"/>
              </a:rPr>
              <a:t>i.e</a:t>
            </a:r>
            <a:r>
              <a:rPr lang="pt-BR" altLang="en-US" sz="2100">
                <a:latin typeface="Georgia" panose="02040502050405020303" pitchFamily="18" charset="0"/>
              </a:rPr>
              <a:t>, se baseia no fato de que a soma algébrica de todas as correntes em um nó do circuito é igual a zero.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5465556-3E5C-6677-773A-0B41EE386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96" y="2644601"/>
            <a:ext cx="4865220" cy="170504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457FF05-64F1-6AB2-FA2A-030F4619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04" y="4517013"/>
            <a:ext cx="4865220" cy="1994337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02A1D359-0E6B-E42C-2791-67B975BACF38}"/>
              </a:ext>
            </a:extLst>
          </p:cNvPr>
          <p:cNvSpPr/>
          <p:nvPr/>
        </p:nvSpPr>
        <p:spPr>
          <a:xfrm>
            <a:off x="5449824" y="2555164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 b="1">
                <a:solidFill>
                  <a:srgbClr val="C00000"/>
                </a:solidFill>
                <a:latin typeface="Georgia" panose="02040502050405020303" pitchFamily="18" charset="0"/>
              </a:rPr>
              <a:t>Passos: </a:t>
            </a:r>
            <a:endParaRPr lang="pt-BR" altLang="en-US" sz="2000">
              <a:latin typeface="Georgia" panose="02040502050405020303" pitchFamily="18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9B18C76-D7EF-1373-E202-92CE32F33124}"/>
              </a:ext>
            </a:extLst>
          </p:cNvPr>
          <p:cNvSpPr/>
          <p:nvPr/>
        </p:nvSpPr>
        <p:spPr>
          <a:xfrm>
            <a:off x="5848311" y="2999166"/>
            <a:ext cx="5938343" cy="45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b="1">
                <a:solidFill>
                  <a:srgbClr val="C00000"/>
                </a:solidFill>
                <a:latin typeface="Georgia" panose="02040502050405020303" pitchFamily="18" charset="0"/>
              </a:rPr>
              <a:t>1º</a:t>
            </a:r>
            <a:r>
              <a:rPr lang="pt-BR" altLang="en-US">
                <a:latin typeface="Georgia" panose="02040502050405020303" pitchFamily="18" charset="0"/>
              </a:rPr>
              <a:t> - Identificar claramente os nós essenciais.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0553BA-8ED3-011C-7635-7D8535F97F28}"/>
              </a:ext>
            </a:extLst>
          </p:cNvPr>
          <p:cNvSpPr/>
          <p:nvPr/>
        </p:nvSpPr>
        <p:spPr>
          <a:xfrm>
            <a:off x="5848311" y="3429000"/>
            <a:ext cx="5938343" cy="45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b="1">
                <a:solidFill>
                  <a:srgbClr val="C00000"/>
                </a:solidFill>
                <a:latin typeface="Georgia" panose="02040502050405020303" pitchFamily="18" charset="0"/>
              </a:rPr>
              <a:t>2º</a:t>
            </a:r>
            <a:r>
              <a:rPr lang="pt-BR" altLang="en-US">
                <a:latin typeface="Georgia" panose="02040502050405020303" pitchFamily="18" charset="0"/>
              </a:rPr>
              <a:t> - Definir o número de equações necessárias.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9E66A07-D331-9482-C81B-577399E59262}"/>
                  </a:ext>
                </a:extLst>
              </p:cNvPr>
              <p:cNvSpPr txBox="1"/>
              <p:nvPr/>
            </p:nvSpPr>
            <p:spPr>
              <a:xfrm>
                <a:off x="7132431" y="3910712"/>
                <a:ext cx="3065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pt-BR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pt-BR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pt-BR" altLang="pt-BR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pt-BR" altLang="pt-BR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pt-BR" altLang="pt-BR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pt-BR" altLang="pt-BR" sz="1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pt-BR" sz="1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1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pt-BR" altLang="pt-BR" sz="1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pt-BR" altLang="pt-BR" sz="1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altLang="pt-BR" sz="1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altLang="pt-BR" sz="1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sz="1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/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9E66A07-D331-9482-C81B-577399E59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431" y="3910712"/>
                <a:ext cx="306552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ângulo 28">
            <a:extLst>
              <a:ext uri="{FF2B5EF4-FFF2-40B4-BE49-F238E27FC236}">
                <a16:creationId xmlns:a16="http://schemas.microsoft.com/office/drawing/2014/main" id="{0662A6C4-3400-25F1-0514-6D16A3CAE0AE}"/>
              </a:ext>
            </a:extLst>
          </p:cNvPr>
          <p:cNvSpPr/>
          <p:nvPr/>
        </p:nvSpPr>
        <p:spPr>
          <a:xfrm>
            <a:off x="5848311" y="4194882"/>
            <a:ext cx="6056987" cy="45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b="1">
                <a:solidFill>
                  <a:srgbClr val="C00000"/>
                </a:solidFill>
                <a:latin typeface="Georgia" panose="02040502050405020303" pitchFamily="18" charset="0"/>
              </a:rPr>
              <a:t>3º</a:t>
            </a:r>
            <a:r>
              <a:rPr lang="pt-BR" altLang="en-US">
                <a:latin typeface="Georgia" panose="02040502050405020303" pitchFamily="18" charset="0"/>
              </a:rPr>
              <a:t> - Selecionar um dos nós como “nó de referência”.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74A6291-023D-313A-2BDF-26C9165F9BCF}"/>
              </a:ext>
            </a:extLst>
          </p:cNvPr>
          <p:cNvSpPr/>
          <p:nvPr/>
        </p:nvSpPr>
        <p:spPr>
          <a:xfrm>
            <a:off x="5848311" y="4678356"/>
            <a:ext cx="60569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en-US" b="1">
                <a:solidFill>
                  <a:srgbClr val="C00000"/>
                </a:solidFill>
                <a:latin typeface="Georgia" panose="02040502050405020303" pitchFamily="18" charset="0"/>
              </a:rPr>
              <a:t>4º</a:t>
            </a:r>
            <a:r>
              <a:rPr lang="pt-BR" altLang="en-US">
                <a:latin typeface="Georgia" panose="02040502050405020303" pitchFamily="18" charset="0"/>
              </a:rPr>
              <a:t> - Definir as tensões de nó, i.e., as diferenças de potencial entre os nós essenciais e o nó de referência.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01F0E4C-7C17-0C51-8727-072B66C9934D}"/>
                  </a:ext>
                </a:extLst>
              </p:cNvPr>
              <p:cNvSpPr txBox="1"/>
              <p:nvPr/>
            </p:nvSpPr>
            <p:spPr>
              <a:xfrm>
                <a:off x="7284719" y="5269579"/>
                <a:ext cx="3065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pt-BR"/>
                  <a:t>  e </a:t>
                </a:r>
                <a14:m>
                  <m:oMath xmlns:m="http://schemas.openxmlformats.org/officeDocument/2006/math">
                    <m:r>
                      <a:rPr lang="pt-BR" altLang="pt-BR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alt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pt-BR"/>
                  <a:t> </a:t>
                </a:r>
              </a:p>
            </p:txBody>
          </p:sp>
        </mc:Choice>
        <mc:Fallback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01F0E4C-7C17-0C51-8727-072B66C99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19" y="5269579"/>
                <a:ext cx="306552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7C911459-7E8C-F2C4-7D52-FB92753C45B2}"/>
                  </a:ext>
                </a:extLst>
              </p:cNvPr>
              <p:cNvSpPr/>
              <p:nvPr/>
            </p:nvSpPr>
            <p:spPr>
              <a:xfrm>
                <a:off x="5848310" y="5600561"/>
                <a:ext cx="60569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altLang="en-US" b="1">
                    <a:solidFill>
                      <a:srgbClr val="C00000"/>
                    </a:solidFill>
                    <a:latin typeface="Georgia" panose="02040502050405020303" pitchFamily="18" charset="0"/>
                  </a:rPr>
                  <a:t>5º</a:t>
                </a:r>
                <a:r>
                  <a:rPr lang="pt-BR" altLang="en-US">
                    <a:latin typeface="Georgia" panose="02040502050405020303" pitchFamily="18" charset="0"/>
                  </a:rPr>
                  <a:t> - Gerar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equações com base na LKC, usando as variáveis de tensão de nó definidas.</a:t>
                </a:r>
              </a:p>
            </p:txBody>
          </p:sp>
        </mc:Choice>
        <mc:Fallback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7C911459-7E8C-F2C4-7D52-FB92753C4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10" y="5600561"/>
                <a:ext cx="6056987" cy="646331"/>
              </a:xfrm>
              <a:prstGeom prst="rect">
                <a:avLst/>
              </a:prstGeom>
              <a:blipFill>
                <a:blip r:embed="rId6"/>
                <a:stretch>
                  <a:fillRect l="-805" t="-5660" r="-90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ixaDeTexto 34">
            <a:extLst>
              <a:ext uri="{FF2B5EF4-FFF2-40B4-BE49-F238E27FC236}">
                <a16:creationId xmlns:a16="http://schemas.microsoft.com/office/drawing/2014/main" id="{F283B592-86D9-77BC-0B99-2BCE65F23BBF}"/>
              </a:ext>
            </a:extLst>
          </p:cNvPr>
          <p:cNvSpPr txBox="1"/>
          <p:nvPr/>
        </p:nvSpPr>
        <p:spPr>
          <a:xfrm>
            <a:off x="2313432" y="261418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3DDA2FB-7BF1-801E-2ADB-8AE9F35F415E}"/>
              </a:ext>
            </a:extLst>
          </p:cNvPr>
          <p:cNvSpPr txBox="1"/>
          <p:nvPr/>
        </p:nvSpPr>
        <p:spPr>
          <a:xfrm>
            <a:off x="3425952" y="26105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A39D6ED-E9CB-0EAE-AC01-00547CB31105}"/>
              </a:ext>
            </a:extLst>
          </p:cNvPr>
          <p:cNvSpPr txBox="1"/>
          <p:nvPr/>
        </p:nvSpPr>
        <p:spPr>
          <a:xfrm>
            <a:off x="2313432" y="41987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58E0F368-CDAE-385C-40D8-6E9437A3FDA4}"/>
              </a:ext>
            </a:extLst>
          </p:cNvPr>
          <p:cNvSpPr/>
          <p:nvPr/>
        </p:nvSpPr>
        <p:spPr>
          <a:xfrm>
            <a:off x="2313431" y="4101487"/>
            <a:ext cx="300083" cy="436094"/>
          </a:xfrm>
          <a:prstGeom prst="roundRect">
            <a:avLst>
              <a:gd name="adj" fmla="val 31345"/>
            </a:avLst>
          </a:prstGeom>
          <a:solidFill>
            <a:srgbClr val="DDD937">
              <a:alpha val="3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004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9" grpId="0"/>
      <p:bldP spid="31" grpId="0"/>
      <p:bldP spid="32" grpId="0"/>
      <p:bldP spid="34" grpId="0"/>
      <p:bldP spid="35" grpId="0"/>
      <p:bldP spid="36" grpId="0"/>
      <p:bldP spid="37" grpId="0"/>
      <p:bldP spid="38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Tema do Office</vt:lpstr>
      <vt:lpstr>TÉCNICAS DE ANÁLISE DE CIRCUITOS  O MÉTODO DAS TENSÕES DE NÓ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TÉCNICAS DE ANÁLISE DE CIRCUITOS  O MÉTODO DAS TENSÕES DE NÓ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7: Estrutura do Sistema Nervoso</dc:title>
  <dc:creator>Glauber Zerbini Costal</dc:creator>
  <cp:revision>1</cp:revision>
  <cp:lastPrinted>2022-03-17T15:19:11Z</cp:lastPrinted>
  <dcterms:created xsi:type="dcterms:W3CDTF">2014-08-30T20:40:48Z</dcterms:created>
  <dcterms:modified xsi:type="dcterms:W3CDTF">2023-05-04T10:11:12Z</dcterms:modified>
</cp:coreProperties>
</file>